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7" r:id="rId2"/>
    <p:sldMasterId id="2147483821" r:id="rId3"/>
  </p:sldMasterIdLst>
  <p:notesMasterIdLst>
    <p:notesMasterId r:id="rId35"/>
  </p:notesMasterIdLst>
  <p:handoutMasterIdLst>
    <p:handoutMasterId r:id="rId36"/>
  </p:handoutMasterIdLst>
  <p:sldIdLst>
    <p:sldId id="305" r:id="rId4"/>
    <p:sldId id="722" r:id="rId5"/>
    <p:sldId id="783" r:id="rId6"/>
    <p:sldId id="791" r:id="rId7"/>
    <p:sldId id="784" r:id="rId8"/>
    <p:sldId id="790" r:id="rId9"/>
    <p:sldId id="264" r:id="rId10"/>
    <p:sldId id="266" r:id="rId11"/>
    <p:sldId id="267" r:id="rId12"/>
    <p:sldId id="269" r:id="rId13"/>
    <p:sldId id="270" r:id="rId14"/>
    <p:sldId id="271" r:id="rId15"/>
    <p:sldId id="273" r:id="rId16"/>
    <p:sldId id="274" r:id="rId17"/>
    <p:sldId id="275" r:id="rId18"/>
    <p:sldId id="278" r:id="rId19"/>
    <p:sldId id="794" r:id="rId20"/>
    <p:sldId id="787" r:id="rId21"/>
    <p:sldId id="795" r:id="rId22"/>
    <p:sldId id="299" r:id="rId23"/>
    <p:sldId id="298" r:id="rId24"/>
    <p:sldId id="796" r:id="rId25"/>
    <p:sldId id="356" r:id="rId26"/>
    <p:sldId id="800" r:id="rId27"/>
    <p:sldId id="262" r:id="rId28"/>
    <p:sldId id="797" r:id="rId29"/>
    <p:sldId id="798" r:id="rId30"/>
    <p:sldId id="799" r:id="rId31"/>
    <p:sldId id="301" r:id="rId32"/>
    <p:sldId id="288" r:id="rId33"/>
    <p:sldId id="788" r:id="rId34"/>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AA25"/>
    <a:srgbClr val="3FCDFF"/>
    <a:srgbClr val="FF0000"/>
    <a:srgbClr val="FFFFFF"/>
    <a:srgbClr val="FF6600"/>
    <a:srgbClr val="FF99FF"/>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3" autoAdjust="0"/>
    <p:restoredTop sz="85374" autoAdjust="0"/>
  </p:normalViewPr>
  <p:slideViewPr>
    <p:cSldViewPr>
      <p:cViewPr varScale="1">
        <p:scale>
          <a:sx n="108" d="100"/>
          <a:sy n="108" d="100"/>
        </p:scale>
        <p:origin x="2000" y="19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3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D:\Users\iwano.y\Desktop\&#20316;&#26989;&#29992;\&#32207;&#21512;&#22823;&#20250;\program%20&#945;&#65297;\csv\test1.1.fits.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iwano.y\Desktop\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iwano.y\Desktop\Book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00799341154284E-2"/>
          <c:y val="2.8615698422174672E-2"/>
          <c:w val="0.90639891636094416"/>
          <c:h val="0.89511299782360831"/>
        </c:manualLayout>
      </c:layout>
      <c:scatterChart>
        <c:scatterStyle val="lineMarker"/>
        <c:varyColors val="0"/>
        <c:ser>
          <c:idx val="0"/>
          <c:order val="0"/>
          <c:tx>
            <c:strRef>
              <c:f>test1.1.fits!$F$1:$F$23</c:f>
              <c:strCache>
                <c:ptCount val="23"/>
              </c:strCache>
            </c:strRef>
          </c:tx>
          <c:spPr>
            <a:ln w="25400" cap="rnd">
              <a:noFill/>
              <a:round/>
            </a:ln>
            <a:effectLst/>
          </c:spPr>
          <c:marker>
            <c:symbol val="circle"/>
            <c:size val="5"/>
            <c:spPr>
              <a:solidFill>
                <a:schemeClr val="accent1"/>
              </a:solidFill>
              <a:ln w="9525">
                <a:solidFill>
                  <a:schemeClr val="accent1"/>
                </a:solidFill>
              </a:ln>
              <a:effectLst/>
            </c:spPr>
          </c:marker>
          <c:xVal>
            <c:numRef>
              <c:f>test1.1.fits!$E$24:$E$405</c:f>
              <c:numCache>
                <c:formatCode>General</c:formatCode>
                <c:ptCount val="382"/>
                <c:pt idx="0">
                  <c:v>288.077</c:v>
                </c:pt>
                <c:pt idx="1">
                  <c:v>554.71799999999996</c:v>
                </c:pt>
                <c:pt idx="2">
                  <c:v>157.35300000000001</c:v>
                </c:pt>
                <c:pt idx="3">
                  <c:v>262.07299999999998</c:v>
                </c:pt>
                <c:pt idx="4">
                  <c:v>227.405</c:v>
                </c:pt>
                <c:pt idx="5">
                  <c:v>241.04599999999999</c:v>
                </c:pt>
                <c:pt idx="6">
                  <c:v>143.79499999999999</c:v>
                </c:pt>
                <c:pt idx="7">
                  <c:v>277.83800000000002</c:v>
                </c:pt>
                <c:pt idx="8">
                  <c:v>172.399</c:v>
                </c:pt>
                <c:pt idx="9">
                  <c:v>1216.55</c:v>
                </c:pt>
                <c:pt idx="10">
                  <c:v>409.16399999999999</c:v>
                </c:pt>
                <c:pt idx="11">
                  <c:v>176.71100000000001</c:v>
                </c:pt>
                <c:pt idx="12">
                  <c:v>185.08600000000001</c:v>
                </c:pt>
                <c:pt idx="13">
                  <c:v>294.154</c:v>
                </c:pt>
                <c:pt idx="14">
                  <c:v>155.804</c:v>
                </c:pt>
                <c:pt idx="15">
                  <c:v>194.26300000000001</c:v>
                </c:pt>
                <c:pt idx="16">
                  <c:v>245.84399999999999</c:v>
                </c:pt>
                <c:pt idx="17">
                  <c:v>165.52099999999999</c:v>
                </c:pt>
                <c:pt idx="18">
                  <c:v>152.22499999999999</c:v>
                </c:pt>
                <c:pt idx="19">
                  <c:v>1020.48</c:v>
                </c:pt>
                <c:pt idx="20">
                  <c:v>246.25200000000001</c:v>
                </c:pt>
                <c:pt idx="21">
                  <c:v>428.44799999999998</c:v>
                </c:pt>
                <c:pt idx="22">
                  <c:v>160.434</c:v>
                </c:pt>
                <c:pt idx="23">
                  <c:v>531.13</c:v>
                </c:pt>
                <c:pt idx="24">
                  <c:v>178.50399999999999</c:v>
                </c:pt>
                <c:pt idx="25">
                  <c:v>276.40199999999999</c:v>
                </c:pt>
                <c:pt idx="26">
                  <c:v>243.86500000000001</c:v>
                </c:pt>
                <c:pt idx="27">
                  <c:v>184.00800000000001</c:v>
                </c:pt>
                <c:pt idx="28">
                  <c:v>161.423</c:v>
                </c:pt>
                <c:pt idx="29">
                  <c:v>186.19900000000001</c:v>
                </c:pt>
                <c:pt idx="30">
                  <c:v>155.05500000000001</c:v>
                </c:pt>
                <c:pt idx="31">
                  <c:v>181.97200000000001</c:v>
                </c:pt>
                <c:pt idx="32">
                  <c:v>160.49799999999999</c:v>
                </c:pt>
                <c:pt idx="33">
                  <c:v>199.32300000000001</c:v>
                </c:pt>
                <c:pt idx="34">
                  <c:v>237.072</c:v>
                </c:pt>
                <c:pt idx="35">
                  <c:v>280.15499999999997</c:v>
                </c:pt>
                <c:pt idx="36">
                  <c:v>283.55799999999999</c:v>
                </c:pt>
                <c:pt idx="37">
                  <c:v>294.68200000000002</c:v>
                </c:pt>
                <c:pt idx="38">
                  <c:v>150.453</c:v>
                </c:pt>
                <c:pt idx="39">
                  <c:v>196.339</c:v>
                </c:pt>
                <c:pt idx="40">
                  <c:v>230.071</c:v>
                </c:pt>
                <c:pt idx="41">
                  <c:v>240.88</c:v>
                </c:pt>
                <c:pt idx="42">
                  <c:v>160.08699999999999</c:v>
                </c:pt>
                <c:pt idx="43">
                  <c:v>151.40700000000001</c:v>
                </c:pt>
                <c:pt idx="44">
                  <c:v>157.88300000000001</c:v>
                </c:pt>
                <c:pt idx="45">
                  <c:v>243.45</c:v>
                </c:pt>
                <c:pt idx="46">
                  <c:v>222.70500000000001</c:v>
                </c:pt>
                <c:pt idx="47">
                  <c:v>353.99200000000002</c:v>
                </c:pt>
                <c:pt idx="48">
                  <c:v>238.83699999999999</c:v>
                </c:pt>
                <c:pt idx="49">
                  <c:v>137.512</c:v>
                </c:pt>
                <c:pt idx="50">
                  <c:v>200.38300000000001</c:v>
                </c:pt>
                <c:pt idx="51">
                  <c:v>154.81100000000001</c:v>
                </c:pt>
                <c:pt idx="52">
                  <c:v>159.459</c:v>
                </c:pt>
                <c:pt idx="53">
                  <c:v>155.166</c:v>
                </c:pt>
                <c:pt idx="54">
                  <c:v>182.989</c:v>
                </c:pt>
                <c:pt idx="55">
                  <c:v>1062.03</c:v>
                </c:pt>
                <c:pt idx="56">
                  <c:v>195.828</c:v>
                </c:pt>
                <c:pt idx="57">
                  <c:v>644.50699999999995</c:v>
                </c:pt>
                <c:pt idx="58">
                  <c:v>175.81100000000001</c:v>
                </c:pt>
                <c:pt idx="59">
                  <c:v>587.45600000000002</c:v>
                </c:pt>
                <c:pt idx="60">
                  <c:v>352.964</c:v>
                </c:pt>
                <c:pt idx="61">
                  <c:v>183.60599999999999</c:v>
                </c:pt>
                <c:pt idx="62">
                  <c:v>168.79900000000001</c:v>
                </c:pt>
                <c:pt idx="63">
                  <c:v>225.83600000000001</c:v>
                </c:pt>
                <c:pt idx="64">
                  <c:v>147.15299999999999</c:v>
                </c:pt>
                <c:pt idx="65">
                  <c:v>201.81</c:v>
                </c:pt>
                <c:pt idx="66">
                  <c:v>249.23500000000001</c:v>
                </c:pt>
                <c:pt idx="67">
                  <c:v>224.50200000000001</c:v>
                </c:pt>
                <c:pt idx="68">
                  <c:v>197.15600000000001</c:v>
                </c:pt>
                <c:pt idx="69">
                  <c:v>180.17599999999999</c:v>
                </c:pt>
                <c:pt idx="70">
                  <c:v>178.708</c:v>
                </c:pt>
                <c:pt idx="71">
                  <c:v>153.69200000000001</c:v>
                </c:pt>
                <c:pt idx="72">
                  <c:v>140.012</c:v>
                </c:pt>
                <c:pt idx="73">
                  <c:v>214.35900000000001</c:v>
                </c:pt>
                <c:pt idx="74">
                  <c:v>155.57900000000001</c:v>
                </c:pt>
                <c:pt idx="75">
                  <c:v>1717.48</c:v>
                </c:pt>
                <c:pt idx="76">
                  <c:v>2080.14</c:v>
                </c:pt>
                <c:pt idx="77">
                  <c:v>174.054</c:v>
                </c:pt>
                <c:pt idx="78">
                  <c:v>148.63900000000001</c:v>
                </c:pt>
                <c:pt idx="79">
                  <c:v>153.92500000000001</c:v>
                </c:pt>
                <c:pt idx="80">
                  <c:v>1190.78</c:v>
                </c:pt>
                <c:pt idx="81">
                  <c:v>174.02099999999999</c:v>
                </c:pt>
                <c:pt idx="82">
                  <c:v>157.98099999999999</c:v>
                </c:pt>
                <c:pt idx="83">
                  <c:v>160.11799999999999</c:v>
                </c:pt>
                <c:pt idx="84">
                  <c:v>163.24700000000001</c:v>
                </c:pt>
                <c:pt idx="85">
                  <c:v>154.607</c:v>
                </c:pt>
                <c:pt idx="86">
                  <c:v>291.89699999999999</c:v>
                </c:pt>
                <c:pt idx="87">
                  <c:v>164.066</c:v>
                </c:pt>
                <c:pt idx="88">
                  <c:v>314.161</c:v>
                </c:pt>
                <c:pt idx="89">
                  <c:v>441.63299999999998</c:v>
                </c:pt>
                <c:pt idx="90">
                  <c:v>189.376</c:v>
                </c:pt>
                <c:pt idx="91">
                  <c:v>164.649</c:v>
                </c:pt>
                <c:pt idx="92">
                  <c:v>161.392</c:v>
                </c:pt>
                <c:pt idx="93">
                  <c:v>197.83099999999999</c:v>
                </c:pt>
                <c:pt idx="94">
                  <c:v>215.73699999999999</c:v>
                </c:pt>
                <c:pt idx="95">
                  <c:v>126.39700000000001</c:v>
                </c:pt>
                <c:pt idx="96">
                  <c:v>209.114</c:v>
                </c:pt>
                <c:pt idx="97">
                  <c:v>161.636</c:v>
                </c:pt>
                <c:pt idx="98">
                  <c:v>155.52500000000001</c:v>
                </c:pt>
                <c:pt idx="99">
                  <c:v>976.779</c:v>
                </c:pt>
                <c:pt idx="100">
                  <c:v>984.40800000000002</c:v>
                </c:pt>
                <c:pt idx="101">
                  <c:v>139.76900000000001</c:v>
                </c:pt>
                <c:pt idx="102">
                  <c:v>246.71199999999999</c:v>
                </c:pt>
                <c:pt idx="103">
                  <c:v>137.30699999999999</c:v>
                </c:pt>
                <c:pt idx="104">
                  <c:v>184.77099999999999</c:v>
                </c:pt>
                <c:pt idx="105">
                  <c:v>170.99299999999999</c:v>
                </c:pt>
                <c:pt idx="106">
                  <c:v>232.768</c:v>
                </c:pt>
                <c:pt idx="107">
                  <c:v>153.57400000000001</c:v>
                </c:pt>
                <c:pt idx="108">
                  <c:v>175.92400000000001</c:v>
                </c:pt>
                <c:pt idx="109">
                  <c:v>203.405</c:v>
                </c:pt>
                <c:pt idx="110">
                  <c:v>192.45</c:v>
                </c:pt>
                <c:pt idx="111">
                  <c:v>172.18700000000001</c:v>
                </c:pt>
                <c:pt idx="112">
                  <c:v>423.95400000000001</c:v>
                </c:pt>
                <c:pt idx="113">
                  <c:v>1616.21</c:v>
                </c:pt>
                <c:pt idx="114">
                  <c:v>139.84</c:v>
                </c:pt>
                <c:pt idx="115">
                  <c:v>183.58</c:v>
                </c:pt>
                <c:pt idx="116">
                  <c:v>217.328</c:v>
                </c:pt>
                <c:pt idx="117">
                  <c:v>475.5</c:v>
                </c:pt>
                <c:pt idx="118">
                  <c:v>157.40600000000001</c:v>
                </c:pt>
                <c:pt idx="119">
                  <c:v>419.42399999999998</c:v>
                </c:pt>
                <c:pt idx="120">
                  <c:v>667.23199999999997</c:v>
                </c:pt>
                <c:pt idx="121">
                  <c:v>987.13199999999995</c:v>
                </c:pt>
                <c:pt idx="122">
                  <c:v>202.083</c:v>
                </c:pt>
                <c:pt idx="123">
                  <c:v>164.62200000000001</c:v>
                </c:pt>
                <c:pt idx="124">
                  <c:v>397.14699999999999</c:v>
                </c:pt>
                <c:pt idx="125">
                  <c:v>225.386</c:v>
                </c:pt>
                <c:pt idx="126">
                  <c:v>174.22</c:v>
                </c:pt>
                <c:pt idx="127">
                  <c:v>163.983</c:v>
                </c:pt>
                <c:pt idx="128">
                  <c:v>360.42700000000002</c:v>
                </c:pt>
                <c:pt idx="129">
                  <c:v>202.06100000000001</c:v>
                </c:pt>
                <c:pt idx="130">
                  <c:v>840.197</c:v>
                </c:pt>
                <c:pt idx="131">
                  <c:v>594.93899999999996</c:v>
                </c:pt>
                <c:pt idx="132">
                  <c:v>530.81899999999996</c:v>
                </c:pt>
                <c:pt idx="133">
                  <c:v>352.00299999999999</c:v>
                </c:pt>
                <c:pt idx="134">
                  <c:v>453.79599999999999</c:v>
                </c:pt>
                <c:pt idx="135">
                  <c:v>128.02099999999999</c:v>
                </c:pt>
                <c:pt idx="136">
                  <c:v>161.905</c:v>
                </c:pt>
                <c:pt idx="137">
                  <c:v>180.30699999999999</c:v>
                </c:pt>
                <c:pt idx="138">
                  <c:v>149.90100000000001</c:v>
                </c:pt>
                <c:pt idx="139">
                  <c:v>163.977</c:v>
                </c:pt>
                <c:pt idx="140">
                  <c:v>139.17599999999999</c:v>
                </c:pt>
                <c:pt idx="141">
                  <c:v>154.85599999999999</c:v>
                </c:pt>
                <c:pt idx="142">
                  <c:v>185.67</c:v>
                </c:pt>
                <c:pt idx="143">
                  <c:v>551.51800000000003</c:v>
                </c:pt>
                <c:pt idx="144">
                  <c:v>171.31200000000001</c:v>
                </c:pt>
                <c:pt idx="145">
                  <c:v>891.20100000000002</c:v>
                </c:pt>
                <c:pt idx="146">
                  <c:v>170.376</c:v>
                </c:pt>
                <c:pt idx="147">
                  <c:v>229.298</c:v>
                </c:pt>
                <c:pt idx="148">
                  <c:v>2489.58</c:v>
                </c:pt>
                <c:pt idx="149">
                  <c:v>169.69200000000001</c:v>
                </c:pt>
                <c:pt idx="150">
                  <c:v>241.87200000000001</c:v>
                </c:pt>
                <c:pt idx="151">
                  <c:v>173.892</c:v>
                </c:pt>
                <c:pt idx="152">
                  <c:v>396.47699999999998</c:v>
                </c:pt>
                <c:pt idx="153">
                  <c:v>376.815</c:v>
                </c:pt>
                <c:pt idx="154">
                  <c:v>247.453</c:v>
                </c:pt>
                <c:pt idx="155">
                  <c:v>309.12700000000001</c:v>
                </c:pt>
                <c:pt idx="156">
                  <c:v>220.78100000000001</c:v>
                </c:pt>
                <c:pt idx="157">
                  <c:v>179.875</c:v>
                </c:pt>
                <c:pt idx="158">
                  <c:v>127.779</c:v>
                </c:pt>
                <c:pt idx="159">
                  <c:v>190.99199999999999</c:v>
                </c:pt>
                <c:pt idx="160">
                  <c:v>233.255</c:v>
                </c:pt>
                <c:pt idx="161">
                  <c:v>151.714</c:v>
                </c:pt>
                <c:pt idx="162">
                  <c:v>153.994</c:v>
                </c:pt>
                <c:pt idx="163">
                  <c:v>175.98099999999999</c:v>
                </c:pt>
                <c:pt idx="164">
                  <c:v>175.99799999999999</c:v>
                </c:pt>
                <c:pt idx="165">
                  <c:v>162.08000000000001</c:v>
                </c:pt>
                <c:pt idx="166">
                  <c:v>219.09800000000001</c:v>
                </c:pt>
                <c:pt idx="167">
                  <c:v>211.88900000000001</c:v>
                </c:pt>
                <c:pt idx="168">
                  <c:v>246.84</c:v>
                </c:pt>
                <c:pt idx="169">
                  <c:v>230.20099999999999</c:v>
                </c:pt>
                <c:pt idx="170">
                  <c:v>171.935</c:v>
                </c:pt>
                <c:pt idx="171">
                  <c:v>157.13499999999999</c:v>
                </c:pt>
                <c:pt idx="172">
                  <c:v>145.94</c:v>
                </c:pt>
                <c:pt idx="173">
                  <c:v>241.17</c:v>
                </c:pt>
                <c:pt idx="174">
                  <c:v>713.65599999999995</c:v>
                </c:pt>
                <c:pt idx="175">
                  <c:v>420.89299999999997</c:v>
                </c:pt>
                <c:pt idx="176">
                  <c:v>424.029</c:v>
                </c:pt>
                <c:pt idx="177">
                  <c:v>446.28500000000003</c:v>
                </c:pt>
                <c:pt idx="178">
                  <c:v>260.25099999999998</c:v>
                </c:pt>
                <c:pt idx="179">
                  <c:v>229.006</c:v>
                </c:pt>
                <c:pt idx="180">
                  <c:v>148.934</c:v>
                </c:pt>
                <c:pt idx="181">
                  <c:v>236.39699999999999</c:v>
                </c:pt>
                <c:pt idx="182">
                  <c:v>302.09899999999999</c:v>
                </c:pt>
                <c:pt idx="183">
                  <c:v>144.74</c:v>
                </c:pt>
                <c:pt idx="184">
                  <c:v>157.11000000000001</c:v>
                </c:pt>
                <c:pt idx="185">
                  <c:v>198.93600000000001</c:v>
                </c:pt>
                <c:pt idx="186">
                  <c:v>189.893</c:v>
                </c:pt>
                <c:pt idx="187">
                  <c:v>303.02600000000001</c:v>
                </c:pt>
                <c:pt idx="188">
                  <c:v>260.59199999999998</c:v>
                </c:pt>
                <c:pt idx="189">
                  <c:v>171.34800000000001</c:v>
                </c:pt>
                <c:pt idx="190">
                  <c:v>165.785</c:v>
                </c:pt>
                <c:pt idx="191">
                  <c:v>174.67</c:v>
                </c:pt>
                <c:pt idx="192">
                  <c:v>177.62299999999999</c:v>
                </c:pt>
                <c:pt idx="193">
                  <c:v>212.41499999999999</c:v>
                </c:pt>
                <c:pt idx="194">
                  <c:v>166.90899999999999</c:v>
                </c:pt>
                <c:pt idx="195">
                  <c:v>168.755</c:v>
                </c:pt>
                <c:pt idx="196">
                  <c:v>162.405</c:v>
                </c:pt>
                <c:pt idx="197">
                  <c:v>166.018</c:v>
                </c:pt>
                <c:pt idx="198">
                  <c:v>275.88099999999997</c:v>
                </c:pt>
                <c:pt idx="199">
                  <c:v>203.46100000000001</c:v>
                </c:pt>
                <c:pt idx="200">
                  <c:v>306.56400000000002</c:v>
                </c:pt>
                <c:pt idx="201">
                  <c:v>198.36500000000001</c:v>
                </c:pt>
                <c:pt idx="202">
                  <c:v>213.982</c:v>
                </c:pt>
                <c:pt idx="203">
                  <c:v>848.41700000000003</c:v>
                </c:pt>
                <c:pt idx="204">
                  <c:v>750.38300000000004</c:v>
                </c:pt>
                <c:pt idx="205">
                  <c:v>179.94200000000001</c:v>
                </c:pt>
                <c:pt idx="206">
                  <c:v>161.47200000000001</c:v>
                </c:pt>
                <c:pt idx="207">
                  <c:v>215.35599999999999</c:v>
                </c:pt>
                <c:pt idx="208">
                  <c:v>243.41200000000001</c:v>
                </c:pt>
                <c:pt idx="209">
                  <c:v>159.696</c:v>
                </c:pt>
                <c:pt idx="210">
                  <c:v>255.499</c:v>
                </c:pt>
                <c:pt idx="211">
                  <c:v>180.84899999999999</c:v>
                </c:pt>
                <c:pt idx="212">
                  <c:v>177.92699999999999</c:v>
                </c:pt>
                <c:pt idx="213">
                  <c:v>149.68199999999999</c:v>
                </c:pt>
                <c:pt idx="214">
                  <c:v>158.14400000000001</c:v>
                </c:pt>
                <c:pt idx="215">
                  <c:v>420.74099999999999</c:v>
                </c:pt>
                <c:pt idx="216">
                  <c:v>716.86300000000006</c:v>
                </c:pt>
                <c:pt idx="217">
                  <c:v>171.18799999999999</c:v>
                </c:pt>
                <c:pt idx="218">
                  <c:v>144.24600000000001</c:v>
                </c:pt>
                <c:pt idx="219">
                  <c:v>174.91900000000001</c:v>
                </c:pt>
                <c:pt idx="220">
                  <c:v>141.185</c:v>
                </c:pt>
                <c:pt idx="221">
                  <c:v>550.447</c:v>
                </c:pt>
                <c:pt idx="222">
                  <c:v>320.05</c:v>
                </c:pt>
                <c:pt idx="223">
                  <c:v>575.25699999999995</c:v>
                </c:pt>
                <c:pt idx="224">
                  <c:v>212.33199999999999</c:v>
                </c:pt>
                <c:pt idx="225">
                  <c:v>233.94300000000001</c:v>
                </c:pt>
                <c:pt idx="226">
                  <c:v>185.44800000000001</c:v>
                </c:pt>
                <c:pt idx="227">
                  <c:v>209.21700000000001</c:v>
                </c:pt>
                <c:pt idx="228">
                  <c:v>150.24299999999999</c:v>
                </c:pt>
                <c:pt idx="229">
                  <c:v>173.06899999999999</c:v>
                </c:pt>
                <c:pt idx="230">
                  <c:v>794.74800000000005</c:v>
                </c:pt>
                <c:pt idx="231">
                  <c:v>196.31700000000001</c:v>
                </c:pt>
                <c:pt idx="232">
                  <c:v>600.56700000000001</c:v>
                </c:pt>
                <c:pt idx="233">
                  <c:v>629.66999999999996</c:v>
                </c:pt>
                <c:pt idx="234">
                  <c:v>165.38499999999999</c:v>
                </c:pt>
                <c:pt idx="235">
                  <c:v>251.501</c:v>
                </c:pt>
                <c:pt idx="236">
                  <c:v>273.90199999999999</c:v>
                </c:pt>
                <c:pt idx="237">
                  <c:v>154.12700000000001</c:v>
                </c:pt>
                <c:pt idx="238">
                  <c:v>176.96299999999999</c:v>
                </c:pt>
                <c:pt idx="239">
                  <c:v>375.82900000000001</c:v>
                </c:pt>
                <c:pt idx="240">
                  <c:v>155.749</c:v>
                </c:pt>
                <c:pt idx="241">
                  <c:v>161.87200000000001</c:v>
                </c:pt>
                <c:pt idx="242">
                  <c:v>215.02</c:v>
                </c:pt>
                <c:pt idx="243">
                  <c:v>145.91</c:v>
                </c:pt>
                <c:pt idx="244">
                  <c:v>1097.2</c:v>
                </c:pt>
                <c:pt idx="245">
                  <c:v>236.09899999999999</c:v>
                </c:pt>
                <c:pt idx="246">
                  <c:v>188.19499999999999</c:v>
                </c:pt>
                <c:pt idx="247">
                  <c:v>148.22399999999999</c:v>
                </c:pt>
                <c:pt idx="248">
                  <c:v>151.60499999999999</c:v>
                </c:pt>
                <c:pt idx="249">
                  <c:v>445.077</c:v>
                </c:pt>
                <c:pt idx="250">
                  <c:v>241.053</c:v>
                </c:pt>
                <c:pt idx="251">
                  <c:v>198.99</c:v>
                </c:pt>
                <c:pt idx="252">
                  <c:v>196.06899999999999</c:v>
                </c:pt>
                <c:pt idx="253">
                  <c:v>200.57900000000001</c:v>
                </c:pt>
                <c:pt idx="254">
                  <c:v>254.27199999999999</c:v>
                </c:pt>
                <c:pt idx="255">
                  <c:v>162.34800000000001</c:v>
                </c:pt>
                <c:pt idx="256">
                  <c:v>3472.91</c:v>
                </c:pt>
                <c:pt idx="257">
                  <c:v>319.048</c:v>
                </c:pt>
                <c:pt idx="258">
                  <c:v>323.62700000000001</c:v>
                </c:pt>
                <c:pt idx="259">
                  <c:v>600.26700000000005</c:v>
                </c:pt>
                <c:pt idx="260">
                  <c:v>203.51400000000001</c:v>
                </c:pt>
                <c:pt idx="261">
                  <c:v>251.673</c:v>
                </c:pt>
                <c:pt idx="262">
                  <c:v>188.24100000000001</c:v>
                </c:pt>
                <c:pt idx="263">
                  <c:v>150.27000000000001</c:v>
                </c:pt>
                <c:pt idx="264">
                  <c:v>203.26300000000001</c:v>
                </c:pt>
                <c:pt idx="265">
                  <c:v>168.458</c:v>
                </c:pt>
                <c:pt idx="266">
                  <c:v>214.68299999999999</c:v>
                </c:pt>
                <c:pt idx="267">
                  <c:v>160.38399999999999</c:v>
                </c:pt>
                <c:pt idx="268">
                  <c:v>185.55699999999999</c:v>
                </c:pt>
                <c:pt idx="269">
                  <c:v>155.583</c:v>
                </c:pt>
                <c:pt idx="270">
                  <c:v>177.63800000000001</c:v>
                </c:pt>
                <c:pt idx="271">
                  <c:v>275.39100000000002</c:v>
                </c:pt>
                <c:pt idx="272">
                  <c:v>168.03</c:v>
                </c:pt>
                <c:pt idx="273">
                  <c:v>958.346</c:v>
                </c:pt>
                <c:pt idx="274">
                  <c:v>1728.9</c:v>
                </c:pt>
                <c:pt idx="275">
                  <c:v>397.35899999999998</c:v>
                </c:pt>
                <c:pt idx="276">
                  <c:v>154.501</c:v>
                </c:pt>
                <c:pt idx="277">
                  <c:v>2491.0500000000002</c:v>
                </c:pt>
                <c:pt idx="278">
                  <c:v>154.68299999999999</c:v>
                </c:pt>
                <c:pt idx="279">
                  <c:v>223.322</c:v>
                </c:pt>
                <c:pt idx="280">
                  <c:v>230.12799999999999</c:v>
                </c:pt>
                <c:pt idx="281">
                  <c:v>164.50399999999999</c:v>
                </c:pt>
                <c:pt idx="282">
                  <c:v>157.80199999999999</c:v>
                </c:pt>
                <c:pt idx="283">
                  <c:v>218.351</c:v>
                </c:pt>
                <c:pt idx="284">
                  <c:v>151.03100000000001</c:v>
                </c:pt>
                <c:pt idx="285">
                  <c:v>332.24700000000001</c:v>
                </c:pt>
                <c:pt idx="286">
                  <c:v>181.53299999999999</c:v>
                </c:pt>
                <c:pt idx="287">
                  <c:v>188.16300000000001</c:v>
                </c:pt>
                <c:pt idx="288">
                  <c:v>255.423</c:v>
                </c:pt>
                <c:pt idx="289">
                  <c:v>1060.3599999999999</c:v>
                </c:pt>
                <c:pt idx="290">
                  <c:v>843.59</c:v>
                </c:pt>
                <c:pt idx="291">
                  <c:v>179.91200000000001</c:v>
                </c:pt>
                <c:pt idx="292">
                  <c:v>180.62899999999999</c:v>
                </c:pt>
                <c:pt idx="293">
                  <c:v>230.53700000000001</c:v>
                </c:pt>
                <c:pt idx="294">
                  <c:v>150.667</c:v>
                </c:pt>
                <c:pt idx="295">
                  <c:v>192.03899999999999</c:v>
                </c:pt>
                <c:pt idx="296">
                  <c:v>161.43199999999999</c:v>
                </c:pt>
                <c:pt idx="297">
                  <c:v>235.072</c:v>
                </c:pt>
                <c:pt idx="298">
                  <c:v>180.905</c:v>
                </c:pt>
                <c:pt idx="299">
                  <c:v>232.791</c:v>
                </c:pt>
                <c:pt idx="300">
                  <c:v>391.29300000000001</c:v>
                </c:pt>
                <c:pt idx="301">
                  <c:v>376.19</c:v>
                </c:pt>
                <c:pt idx="302">
                  <c:v>269.73099999999999</c:v>
                </c:pt>
                <c:pt idx="303">
                  <c:v>206.12799999999999</c:v>
                </c:pt>
                <c:pt idx="304">
                  <c:v>172.37100000000001</c:v>
                </c:pt>
                <c:pt idx="305">
                  <c:v>2475.89</c:v>
                </c:pt>
                <c:pt idx="306">
                  <c:v>2672.8</c:v>
                </c:pt>
                <c:pt idx="307">
                  <c:v>158.98500000000001</c:v>
                </c:pt>
                <c:pt idx="308">
                  <c:v>258.11599999999999</c:v>
                </c:pt>
                <c:pt idx="309">
                  <c:v>197.358</c:v>
                </c:pt>
                <c:pt idx="310">
                  <c:v>346.505</c:v>
                </c:pt>
                <c:pt idx="311">
                  <c:v>597.053</c:v>
                </c:pt>
                <c:pt idx="312">
                  <c:v>222.87</c:v>
                </c:pt>
                <c:pt idx="313">
                  <c:v>193.077</c:v>
                </c:pt>
                <c:pt idx="314">
                  <c:v>261.64299999999997</c:v>
                </c:pt>
                <c:pt idx="315">
                  <c:v>523.51300000000003</c:v>
                </c:pt>
                <c:pt idx="316">
                  <c:v>927.01499999999999</c:v>
                </c:pt>
                <c:pt idx="317">
                  <c:v>153.47</c:v>
                </c:pt>
                <c:pt idx="318">
                  <c:v>146.661</c:v>
                </c:pt>
                <c:pt idx="319">
                  <c:v>219.37200000000001</c:v>
                </c:pt>
                <c:pt idx="320">
                  <c:v>218.34200000000001</c:v>
                </c:pt>
                <c:pt idx="321">
                  <c:v>597.88300000000004</c:v>
                </c:pt>
                <c:pt idx="322">
                  <c:v>350.68099999999998</c:v>
                </c:pt>
                <c:pt idx="323">
                  <c:v>363.68799999999999</c:v>
                </c:pt>
                <c:pt idx="324">
                  <c:v>736.48500000000001</c:v>
                </c:pt>
                <c:pt idx="325">
                  <c:v>268.30799999999999</c:v>
                </c:pt>
                <c:pt idx="326">
                  <c:v>239.511</c:v>
                </c:pt>
                <c:pt idx="327">
                  <c:v>306.59100000000001</c:v>
                </c:pt>
                <c:pt idx="328">
                  <c:v>404.85500000000002</c:v>
                </c:pt>
                <c:pt idx="329">
                  <c:v>247.90199999999999</c:v>
                </c:pt>
                <c:pt idx="330">
                  <c:v>151.048</c:v>
                </c:pt>
                <c:pt idx="331">
                  <c:v>210.215</c:v>
                </c:pt>
                <c:pt idx="332">
                  <c:v>226.73400000000001</c:v>
                </c:pt>
                <c:pt idx="333">
                  <c:v>163.077</c:v>
                </c:pt>
                <c:pt idx="334">
                  <c:v>228.73699999999999</c:v>
                </c:pt>
                <c:pt idx="335">
                  <c:v>460.46300000000002</c:v>
                </c:pt>
                <c:pt idx="336">
                  <c:v>332.44400000000002</c:v>
                </c:pt>
                <c:pt idx="337">
                  <c:v>153.75200000000001</c:v>
                </c:pt>
                <c:pt idx="338">
                  <c:v>695.50800000000004</c:v>
                </c:pt>
                <c:pt idx="339">
                  <c:v>159.31800000000001</c:v>
                </c:pt>
                <c:pt idx="340">
                  <c:v>352.339</c:v>
                </c:pt>
                <c:pt idx="341">
                  <c:v>268.02300000000002</c:v>
                </c:pt>
                <c:pt idx="342">
                  <c:v>174.34399999999999</c:v>
                </c:pt>
                <c:pt idx="343">
                  <c:v>130.35900000000001</c:v>
                </c:pt>
                <c:pt idx="344">
                  <c:v>172.08199999999999</c:v>
                </c:pt>
                <c:pt idx="345">
                  <c:v>181.06</c:v>
                </c:pt>
                <c:pt idx="346">
                  <c:v>160.29900000000001</c:v>
                </c:pt>
                <c:pt idx="347">
                  <c:v>156.26499999999999</c:v>
                </c:pt>
                <c:pt idx="348">
                  <c:v>135.66499999999999</c:v>
                </c:pt>
                <c:pt idx="349">
                  <c:v>173.44900000000001</c:v>
                </c:pt>
                <c:pt idx="350">
                  <c:v>225.03299999999999</c:v>
                </c:pt>
                <c:pt idx="351">
                  <c:v>165.33</c:v>
                </c:pt>
                <c:pt idx="352">
                  <c:v>196.97300000000001</c:v>
                </c:pt>
                <c:pt idx="353">
                  <c:v>242.489</c:v>
                </c:pt>
                <c:pt idx="354">
                  <c:v>201.64699999999999</c:v>
                </c:pt>
                <c:pt idx="355">
                  <c:v>262.03100000000001</c:v>
                </c:pt>
                <c:pt idx="356">
                  <c:v>160.53299999999999</c:v>
                </c:pt>
                <c:pt idx="357">
                  <c:v>2123.0700000000002</c:v>
                </c:pt>
                <c:pt idx="358">
                  <c:v>197.61199999999999</c:v>
                </c:pt>
                <c:pt idx="359">
                  <c:v>373.44799999999998</c:v>
                </c:pt>
                <c:pt idx="360">
                  <c:v>137.732</c:v>
                </c:pt>
                <c:pt idx="361">
                  <c:v>226.554</c:v>
                </c:pt>
                <c:pt idx="362">
                  <c:v>6150.56</c:v>
                </c:pt>
                <c:pt idx="363">
                  <c:v>572.17200000000003</c:v>
                </c:pt>
                <c:pt idx="364">
                  <c:v>224.601</c:v>
                </c:pt>
                <c:pt idx="365">
                  <c:v>216.22</c:v>
                </c:pt>
                <c:pt idx="366">
                  <c:v>156.84</c:v>
                </c:pt>
                <c:pt idx="367">
                  <c:v>180.58600000000001</c:v>
                </c:pt>
                <c:pt idx="368">
                  <c:v>150.85599999999999</c:v>
                </c:pt>
                <c:pt idx="369">
                  <c:v>164.50399999999999</c:v>
                </c:pt>
                <c:pt idx="370">
                  <c:v>308.947</c:v>
                </c:pt>
                <c:pt idx="371">
                  <c:v>163.209</c:v>
                </c:pt>
                <c:pt idx="372">
                  <c:v>148.858</c:v>
                </c:pt>
                <c:pt idx="373">
                  <c:v>397.84800000000001</c:v>
                </c:pt>
                <c:pt idx="374">
                  <c:v>154.517</c:v>
                </c:pt>
                <c:pt idx="375">
                  <c:v>195.45400000000001</c:v>
                </c:pt>
                <c:pt idx="376">
                  <c:v>211.94300000000001</c:v>
                </c:pt>
                <c:pt idx="377">
                  <c:v>208.053</c:v>
                </c:pt>
                <c:pt idx="378">
                  <c:v>208.88200000000001</c:v>
                </c:pt>
                <c:pt idx="379">
                  <c:v>214.55</c:v>
                </c:pt>
                <c:pt idx="380">
                  <c:v>276.93900000000002</c:v>
                </c:pt>
                <c:pt idx="381">
                  <c:v>224.417</c:v>
                </c:pt>
              </c:numCache>
            </c:numRef>
          </c:xVal>
          <c:yVal>
            <c:numRef>
              <c:f>test1.1.fits!$F$24:$F$405</c:f>
              <c:numCache>
                <c:formatCode>General</c:formatCode>
                <c:ptCount val="382"/>
                <c:pt idx="0">
                  <c:v>225.38</c:v>
                </c:pt>
                <c:pt idx="1">
                  <c:v>489.87599999999998</c:v>
                </c:pt>
                <c:pt idx="2">
                  <c:v>120.526</c:v>
                </c:pt>
                <c:pt idx="3">
                  <c:v>219.93600000000001</c:v>
                </c:pt>
                <c:pt idx="4">
                  <c:v>193.934</c:v>
                </c:pt>
                <c:pt idx="5">
                  <c:v>212.857</c:v>
                </c:pt>
                <c:pt idx="6">
                  <c:v>111.85299999999999</c:v>
                </c:pt>
                <c:pt idx="7">
                  <c:v>238.953</c:v>
                </c:pt>
                <c:pt idx="8">
                  <c:v>135.108</c:v>
                </c:pt>
                <c:pt idx="9">
                  <c:v>1035.98</c:v>
                </c:pt>
                <c:pt idx="10">
                  <c:v>323.69099999999997</c:v>
                </c:pt>
                <c:pt idx="11">
                  <c:v>135.78800000000001</c:v>
                </c:pt>
                <c:pt idx="12">
                  <c:v>154.65899999999999</c:v>
                </c:pt>
                <c:pt idx="13">
                  <c:v>225.00299999999999</c:v>
                </c:pt>
                <c:pt idx="14">
                  <c:v>117.919</c:v>
                </c:pt>
                <c:pt idx="15">
                  <c:v>144.82900000000001</c:v>
                </c:pt>
                <c:pt idx="16">
                  <c:v>203.43899999999999</c:v>
                </c:pt>
                <c:pt idx="17">
                  <c:v>131.69200000000001</c:v>
                </c:pt>
                <c:pt idx="18">
                  <c:v>115.41800000000001</c:v>
                </c:pt>
                <c:pt idx="19">
                  <c:v>876.20699999999999</c:v>
                </c:pt>
                <c:pt idx="20">
                  <c:v>203.83699999999999</c:v>
                </c:pt>
                <c:pt idx="21">
                  <c:v>360.58</c:v>
                </c:pt>
                <c:pt idx="22">
                  <c:v>129.09200000000001</c:v>
                </c:pt>
                <c:pt idx="23">
                  <c:v>503.26900000000001</c:v>
                </c:pt>
                <c:pt idx="24">
                  <c:v>143.93600000000001</c:v>
                </c:pt>
                <c:pt idx="25">
                  <c:v>218.50899999999999</c:v>
                </c:pt>
                <c:pt idx="26">
                  <c:v>212.03299999999999</c:v>
                </c:pt>
                <c:pt idx="27">
                  <c:v>147.75800000000001</c:v>
                </c:pt>
                <c:pt idx="28">
                  <c:v>126.187</c:v>
                </c:pt>
                <c:pt idx="29">
                  <c:v>146.096</c:v>
                </c:pt>
                <c:pt idx="30">
                  <c:v>116.018</c:v>
                </c:pt>
                <c:pt idx="31">
                  <c:v>143.94300000000001</c:v>
                </c:pt>
                <c:pt idx="32">
                  <c:v>126.104</c:v>
                </c:pt>
                <c:pt idx="33">
                  <c:v>162.22499999999999</c:v>
                </c:pt>
                <c:pt idx="34">
                  <c:v>197.98400000000001</c:v>
                </c:pt>
                <c:pt idx="35">
                  <c:v>242.40100000000001</c:v>
                </c:pt>
                <c:pt idx="36">
                  <c:v>236.042</c:v>
                </c:pt>
                <c:pt idx="37">
                  <c:v>226.589</c:v>
                </c:pt>
                <c:pt idx="38">
                  <c:v>120.809</c:v>
                </c:pt>
                <c:pt idx="39">
                  <c:v>162.11000000000001</c:v>
                </c:pt>
                <c:pt idx="40">
                  <c:v>189.28100000000001</c:v>
                </c:pt>
                <c:pt idx="41">
                  <c:v>188.93</c:v>
                </c:pt>
                <c:pt idx="42">
                  <c:v>126.961</c:v>
                </c:pt>
                <c:pt idx="43">
                  <c:v>120.08499999999999</c:v>
                </c:pt>
                <c:pt idx="44">
                  <c:v>126.47199999999999</c:v>
                </c:pt>
                <c:pt idx="45">
                  <c:v>205.70699999999999</c:v>
                </c:pt>
                <c:pt idx="46">
                  <c:v>189.898</c:v>
                </c:pt>
                <c:pt idx="47">
                  <c:v>316.49700000000001</c:v>
                </c:pt>
                <c:pt idx="48">
                  <c:v>191.18799999999999</c:v>
                </c:pt>
                <c:pt idx="49">
                  <c:v>104.676</c:v>
                </c:pt>
                <c:pt idx="50">
                  <c:v>158.999</c:v>
                </c:pt>
                <c:pt idx="51">
                  <c:v>121.934</c:v>
                </c:pt>
                <c:pt idx="52">
                  <c:v>130.53700000000001</c:v>
                </c:pt>
                <c:pt idx="53">
                  <c:v>125.155</c:v>
                </c:pt>
                <c:pt idx="54">
                  <c:v>141.904</c:v>
                </c:pt>
                <c:pt idx="55">
                  <c:v>957.52099999999996</c:v>
                </c:pt>
                <c:pt idx="56">
                  <c:v>154.92599999999999</c:v>
                </c:pt>
                <c:pt idx="57">
                  <c:v>533.101</c:v>
                </c:pt>
                <c:pt idx="58">
                  <c:v>144.74299999999999</c:v>
                </c:pt>
                <c:pt idx="59">
                  <c:v>530.24400000000003</c:v>
                </c:pt>
                <c:pt idx="60">
                  <c:v>304.30799999999999</c:v>
                </c:pt>
                <c:pt idx="61">
                  <c:v>152.21600000000001</c:v>
                </c:pt>
                <c:pt idx="62">
                  <c:v>133.15199999999999</c:v>
                </c:pt>
                <c:pt idx="63">
                  <c:v>189.45500000000001</c:v>
                </c:pt>
                <c:pt idx="64">
                  <c:v>113.233</c:v>
                </c:pt>
                <c:pt idx="65">
                  <c:v>169.047</c:v>
                </c:pt>
                <c:pt idx="66">
                  <c:v>219.02</c:v>
                </c:pt>
                <c:pt idx="67">
                  <c:v>181.089</c:v>
                </c:pt>
                <c:pt idx="68">
                  <c:v>164.452</c:v>
                </c:pt>
                <c:pt idx="69">
                  <c:v>152.32400000000001</c:v>
                </c:pt>
                <c:pt idx="70">
                  <c:v>145.239</c:v>
                </c:pt>
                <c:pt idx="71">
                  <c:v>121.992</c:v>
                </c:pt>
                <c:pt idx="72">
                  <c:v>111.372</c:v>
                </c:pt>
                <c:pt idx="73">
                  <c:v>180.15100000000001</c:v>
                </c:pt>
                <c:pt idx="74">
                  <c:v>119.416</c:v>
                </c:pt>
                <c:pt idx="75">
                  <c:v>1379.19</c:v>
                </c:pt>
                <c:pt idx="76">
                  <c:v>1738.78</c:v>
                </c:pt>
                <c:pt idx="77">
                  <c:v>142.071</c:v>
                </c:pt>
                <c:pt idx="78">
                  <c:v>118.096</c:v>
                </c:pt>
                <c:pt idx="79">
                  <c:v>123.286</c:v>
                </c:pt>
                <c:pt idx="80">
                  <c:v>1108.33</c:v>
                </c:pt>
                <c:pt idx="81">
                  <c:v>140.614</c:v>
                </c:pt>
                <c:pt idx="82">
                  <c:v>123.756</c:v>
                </c:pt>
                <c:pt idx="83">
                  <c:v>130.47399999999999</c:v>
                </c:pt>
                <c:pt idx="84">
                  <c:v>130.93899999999999</c:v>
                </c:pt>
                <c:pt idx="85">
                  <c:v>126.467</c:v>
                </c:pt>
                <c:pt idx="86">
                  <c:v>262.779</c:v>
                </c:pt>
                <c:pt idx="87">
                  <c:v>129.654</c:v>
                </c:pt>
                <c:pt idx="88">
                  <c:v>288.923</c:v>
                </c:pt>
                <c:pt idx="89">
                  <c:v>350.81900000000002</c:v>
                </c:pt>
                <c:pt idx="90">
                  <c:v>150.36199999999999</c:v>
                </c:pt>
                <c:pt idx="91">
                  <c:v>132.441</c:v>
                </c:pt>
                <c:pt idx="92">
                  <c:v>128.459</c:v>
                </c:pt>
                <c:pt idx="93">
                  <c:v>156.36600000000001</c:v>
                </c:pt>
                <c:pt idx="94">
                  <c:v>185.935</c:v>
                </c:pt>
                <c:pt idx="95">
                  <c:v>96.906599999999997</c:v>
                </c:pt>
                <c:pt idx="96">
                  <c:v>168.58500000000001</c:v>
                </c:pt>
                <c:pt idx="97">
                  <c:v>128.828</c:v>
                </c:pt>
                <c:pt idx="98">
                  <c:v>120.146</c:v>
                </c:pt>
                <c:pt idx="99">
                  <c:v>810.58500000000004</c:v>
                </c:pt>
                <c:pt idx="100">
                  <c:v>864.74199999999996</c:v>
                </c:pt>
                <c:pt idx="101">
                  <c:v>112.56399999999999</c:v>
                </c:pt>
                <c:pt idx="102">
                  <c:v>197.04900000000001</c:v>
                </c:pt>
                <c:pt idx="103">
                  <c:v>105.54</c:v>
                </c:pt>
                <c:pt idx="104">
                  <c:v>144.952</c:v>
                </c:pt>
                <c:pt idx="105">
                  <c:v>138.84800000000001</c:v>
                </c:pt>
                <c:pt idx="106">
                  <c:v>190.679</c:v>
                </c:pt>
                <c:pt idx="107">
                  <c:v>122.92100000000001</c:v>
                </c:pt>
                <c:pt idx="108">
                  <c:v>143.459</c:v>
                </c:pt>
                <c:pt idx="109">
                  <c:v>162.52500000000001</c:v>
                </c:pt>
                <c:pt idx="110">
                  <c:v>162.52500000000001</c:v>
                </c:pt>
                <c:pt idx="111">
                  <c:v>136.21799999999999</c:v>
                </c:pt>
                <c:pt idx="112">
                  <c:v>375.11399999999998</c:v>
                </c:pt>
                <c:pt idx="113">
                  <c:v>1446.83</c:v>
                </c:pt>
                <c:pt idx="114">
                  <c:v>109.401</c:v>
                </c:pt>
                <c:pt idx="115">
                  <c:v>139.55199999999999</c:v>
                </c:pt>
                <c:pt idx="116">
                  <c:v>182.715</c:v>
                </c:pt>
                <c:pt idx="117">
                  <c:v>394.37299999999999</c:v>
                </c:pt>
                <c:pt idx="118">
                  <c:v>124.56100000000001</c:v>
                </c:pt>
                <c:pt idx="119">
                  <c:v>377.28899999999999</c:v>
                </c:pt>
                <c:pt idx="120">
                  <c:v>599.33000000000004</c:v>
                </c:pt>
                <c:pt idx="121">
                  <c:v>867.27700000000004</c:v>
                </c:pt>
                <c:pt idx="122">
                  <c:v>164.99</c:v>
                </c:pt>
                <c:pt idx="123">
                  <c:v>128.46899999999999</c:v>
                </c:pt>
                <c:pt idx="124">
                  <c:v>392.65</c:v>
                </c:pt>
                <c:pt idx="125">
                  <c:v>185.60499999999999</c:v>
                </c:pt>
                <c:pt idx="126">
                  <c:v>143.20500000000001</c:v>
                </c:pt>
                <c:pt idx="127">
                  <c:v>133.15899999999999</c:v>
                </c:pt>
                <c:pt idx="128">
                  <c:v>302.73399999999998</c:v>
                </c:pt>
                <c:pt idx="129">
                  <c:v>164.58</c:v>
                </c:pt>
                <c:pt idx="130">
                  <c:v>747.62400000000002</c:v>
                </c:pt>
                <c:pt idx="131">
                  <c:v>543.98900000000003</c:v>
                </c:pt>
                <c:pt idx="132">
                  <c:v>469.28899999999999</c:v>
                </c:pt>
                <c:pt idx="133">
                  <c:v>290.88</c:v>
                </c:pt>
                <c:pt idx="134">
                  <c:v>409.43099999999998</c:v>
                </c:pt>
                <c:pt idx="135">
                  <c:v>97.466399999999993</c:v>
                </c:pt>
                <c:pt idx="136">
                  <c:v>126.78700000000001</c:v>
                </c:pt>
                <c:pt idx="137">
                  <c:v>146.77199999999999</c:v>
                </c:pt>
                <c:pt idx="138">
                  <c:v>119.94</c:v>
                </c:pt>
                <c:pt idx="139">
                  <c:v>132.88499999999999</c:v>
                </c:pt>
                <c:pt idx="140">
                  <c:v>111.127</c:v>
                </c:pt>
                <c:pt idx="141">
                  <c:v>123.95399999999999</c:v>
                </c:pt>
                <c:pt idx="142">
                  <c:v>152.822</c:v>
                </c:pt>
                <c:pt idx="143">
                  <c:v>455.053</c:v>
                </c:pt>
                <c:pt idx="144">
                  <c:v>133.572</c:v>
                </c:pt>
                <c:pt idx="145">
                  <c:v>738.45</c:v>
                </c:pt>
                <c:pt idx="146">
                  <c:v>138.04499999999999</c:v>
                </c:pt>
                <c:pt idx="147">
                  <c:v>192.375</c:v>
                </c:pt>
                <c:pt idx="148">
                  <c:v>2136.5700000000002</c:v>
                </c:pt>
                <c:pt idx="149">
                  <c:v>135.62100000000001</c:v>
                </c:pt>
                <c:pt idx="150">
                  <c:v>201.93199999999999</c:v>
                </c:pt>
                <c:pt idx="151">
                  <c:v>140.60499999999999</c:v>
                </c:pt>
                <c:pt idx="152">
                  <c:v>347.55799999999999</c:v>
                </c:pt>
                <c:pt idx="153">
                  <c:v>332.72399999999999</c:v>
                </c:pt>
                <c:pt idx="154">
                  <c:v>195.70500000000001</c:v>
                </c:pt>
                <c:pt idx="155">
                  <c:v>254.78100000000001</c:v>
                </c:pt>
                <c:pt idx="156">
                  <c:v>181.96299999999999</c:v>
                </c:pt>
                <c:pt idx="157">
                  <c:v>151.839</c:v>
                </c:pt>
                <c:pt idx="158">
                  <c:v>98.636700000000005</c:v>
                </c:pt>
                <c:pt idx="159">
                  <c:v>155.35</c:v>
                </c:pt>
                <c:pt idx="160">
                  <c:v>195.47300000000001</c:v>
                </c:pt>
                <c:pt idx="161">
                  <c:v>120.375</c:v>
                </c:pt>
                <c:pt idx="162">
                  <c:v>124.497</c:v>
                </c:pt>
                <c:pt idx="163">
                  <c:v>148.97399999999999</c:v>
                </c:pt>
                <c:pt idx="164">
                  <c:v>139.52600000000001</c:v>
                </c:pt>
                <c:pt idx="165">
                  <c:v>130.815</c:v>
                </c:pt>
                <c:pt idx="166">
                  <c:v>173.63200000000001</c:v>
                </c:pt>
                <c:pt idx="167">
                  <c:v>173.63200000000001</c:v>
                </c:pt>
                <c:pt idx="168">
                  <c:v>199.797</c:v>
                </c:pt>
                <c:pt idx="169">
                  <c:v>196.16</c:v>
                </c:pt>
                <c:pt idx="170">
                  <c:v>137.30099999999999</c:v>
                </c:pt>
                <c:pt idx="171">
                  <c:v>124.55800000000001</c:v>
                </c:pt>
                <c:pt idx="172">
                  <c:v>111.17100000000001</c:v>
                </c:pt>
                <c:pt idx="173">
                  <c:v>198.25899999999999</c:v>
                </c:pt>
                <c:pt idx="174">
                  <c:v>575.49099999999999</c:v>
                </c:pt>
                <c:pt idx="175">
                  <c:v>392.20299999999997</c:v>
                </c:pt>
                <c:pt idx="176">
                  <c:v>372.53800000000001</c:v>
                </c:pt>
                <c:pt idx="177">
                  <c:v>349.892</c:v>
                </c:pt>
                <c:pt idx="178">
                  <c:v>218.22900000000001</c:v>
                </c:pt>
                <c:pt idx="179">
                  <c:v>178.18199999999999</c:v>
                </c:pt>
                <c:pt idx="180">
                  <c:v>115.97199999999999</c:v>
                </c:pt>
                <c:pt idx="181">
                  <c:v>198.19900000000001</c:v>
                </c:pt>
                <c:pt idx="182">
                  <c:v>254.584</c:v>
                </c:pt>
                <c:pt idx="183">
                  <c:v>115.10899999999999</c:v>
                </c:pt>
                <c:pt idx="184">
                  <c:v>120.892</c:v>
                </c:pt>
                <c:pt idx="185">
                  <c:v>153.02500000000001</c:v>
                </c:pt>
                <c:pt idx="186">
                  <c:v>153.86099999999999</c:v>
                </c:pt>
                <c:pt idx="187">
                  <c:v>259.60000000000002</c:v>
                </c:pt>
                <c:pt idx="188">
                  <c:v>205.828</c:v>
                </c:pt>
                <c:pt idx="189">
                  <c:v>142.648</c:v>
                </c:pt>
                <c:pt idx="190">
                  <c:v>132.917</c:v>
                </c:pt>
                <c:pt idx="191">
                  <c:v>146.863</c:v>
                </c:pt>
                <c:pt idx="192">
                  <c:v>141.851</c:v>
                </c:pt>
                <c:pt idx="193">
                  <c:v>180.33199999999999</c:v>
                </c:pt>
                <c:pt idx="194">
                  <c:v>133.89599999999999</c:v>
                </c:pt>
                <c:pt idx="195">
                  <c:v>146.535</c:v>
                </c:pt>
                <c:pt idx="196">
                  <c:v>128.75299999999999</c:v>
                </c:pt>
                <c:pt idx="197">
                  <c:v>131.721</c:v>
                </c:pt>
                <c:pt idx="198">
                  <c:v>240.476</c:v>
                </c:pt>
                <c:pt idx="199">
                  <c:v>171.52600000000001</c:v>
                </c:pt>
                <c:pt idx="200">
                  <c:v>255.82400000000001</c:v>
                </c:pt>
                <c:pt idx="201">
                  <c:v>169.13800000000001</c:v>
                </c:pt>
                <c:pt idx="202">
                  <c:v>184.08699999999999</c:v>
                </c:pt>
                <c:pt idx="203">
                  <c:v>749.97</c:v>
                </c:pt>
                <c:pt idx="204">
                  <c:v>627.89</c:v>
                </c:pt>
                <c:pt idx="205">
                  <c:v>154.09899999999999</c:v>
                </c:pt>
                <c:pt idx="206">
                  <c:v>132.797</c:v>
                </c:pt>
                <c:pt idx="207">
                  <c:v>187.215</c:v>
                </c:pt>
                <c:pt idx="208">
                  <c:v>211.971</c:v>
                </c:pt>
                <c:pt idx="209">
                  <c:v>124.40300000000001</c:v>
                </c:pt>
                <c:pt idx="210">
                  <c:v>211.477</c:v>
                </c:pt>
                <c:pt idx="211">
                  <c:v>147.71899999999999</c:v>
                </c:pt>
                <c:pt idx="212">
                  <c:v>139.71600000000001</c:v>
                </c:pt>
                <c:pt idx="213">
                  <c:v>117.658</c:v>
                </c:pt>
                <c:pt idx="214">
                  <c:v>126.06100000000001</c:v>
                </c:pt>
                <c:pt idx="215">
                  <c:v>312.18799999999999</c:v>
                </c:pt>
                <c:pt idx="216">
                  <c:v>642.88</c:v>
                </c:pt>
                <c:pt idx="217">
                  <c:v>135.303</c:v>
                </c:pt>
                <c:pt idx="218">
                  <c:v>112.99299999999999</c:v>
                </c:pt>
                <c:pt idx="219">
                  <c:v>141.767</c:v>
                </c:pt>
                <c:pt idx="220">
                  <c:v>110.57</c:v>
                </c:pt>
                <c:pt idx="221">
                  <c:v>446.34800000000001</c:v>
                </c:pt>
                <c:pt idx="222">
                  <c:v>272.38600000000002</c:v>
                </c:pt>
                <c:pt idx="223">
                  <c:v>491.84</c:v>
                </c:pt>
                <c:pt idx="224">
                  <c:v>169.31299999999999</c:v>
                </c:pt>
                <c:pt idx="225">
                  <c:v>208.56200000000001</c:v>
                </c:pt>
                <c:pt idx="226">
                  <c:v>150.39099999999999</c:v>
                </c:pt>
                <c:pt idx="227">
                  <c:v>173.44499999999999</c:v>
                </c:pt>
                <c:pt idx="228">
                  <c:v>122.51300000000001</c:v>
                </c:pt>
                <c:pt idx="229">
                  <c:v>135.036</c:v>
                </c:pt>
                <c:pt idx="230">
                  <c:v>668.54200000000003</c:v>
                </c:pt>
                <c:pt idx="231">
                  <c:v>165.744</c:v>
                </c:pt>
                <c:pt idx="232">
                  <c:v>591.56500000000005</c:v>
                </c:pt>
                <c:pt idx="233">
                  <c:v>662.70100000000002</c:v>
                </c:pt>
                <c:pt idx="234">
                  <c:v>138.667</c:v>
                </c:pt>
                <c:pt idx="235">
                  <c:v>204.511</c:v>
                </c:pt>
                <c:pt idx="236">
                  <c:v>221.34700000000001</c:v>
                </c:pt>
                <c:pt idx="237">
                  <c:v>135.155</c:v>
                </c:pt>
                <c:pt idx="238">
                  <c:v>137.601</c:v>
                </c:pt>
                <c:pt idx="239">
                  <c:v>297.79700000000003</c:v>
                </c:pt>
                <c:pt idx="240">
                  <c:v>124.374</c:v>
                </c:pt>
                <c:pt idx="241">
                  <c:v>128.703</c:v>
                </c:pt>
                <c:pt idx="242">
                  <c:v>176.614</c:v>
                </c:pt>
                <c:pt idx="243">
                  <c:v>115.014</c:v>
                </c:pt>
                <c:pt idx="244">
                  <c:v>924.56899999999996</c:v>
                </c:pt>
                <c:pt idx="245">
                  <c:v>196.55600000000001</c:v>
                </c:pt>
                <c:pt idx="246">
                  <c:v>160.75899999999999</c:v>
                </c:pt>
                <c:pt idx="247">
                  <c:v>120.29300000000001</c:v>
                </c:pt>
                <c:pt idx="248">
                  <c:v>122.49299999999999</c:v>
                </c:pt>
                <c:pt idx="249">
                  <c:v>410.39499999999998</c:v>
                </c:pt>
                <c:pt idx="250">
                  <c:v>202.73400000000001</c:v>
                </c:pt>
                <c:pt idx="251">
                  <c:v>159.08199999999999</c:v>
                </c:pt>
                <c:pt idx="252">
                  <c:v>157.30500000000001</c:v>
                </c:pt>
                <c:pt idx="253">
                  <c:v>166.92500000000001</c:v>
                </c:pt>
                <c:pt idx="254">
                  <c:v>215.251</c:v>
                </c:pt>
                <c:pt idx="255">
                  <c:v>134.04499999999999</c:v>
                </c:pt>
                <c:pt idx="256">
                  <c:v>2898.47</c:v>
                </c:pt>
                <c:pt idx="257">
                  <c:v>299.95999999999998</c:v>
                </c:pt>
                <c:pt idx="258">
                  <c:v>299.95999999999998</c:v>
                </c:pt>
                <c:pt idx="259">
                  <c:v>557.78800000000001</c:v>
                </c:pt>
                <c:pt idx="260">
                  <c:v>168.70699999999999</c:v>
                </c:pt>
                <c:pt idx="261">
                  <c:v>216.37899999999999</c:v>
                </c:pt>
                <c:pt idx="262">
                  <c:v>152.971</c:v>
                </c:pt>
                <c:pt idx="263">
                  <c:v>116.574</c:v>
                </c:pt>
                <c:pt idx="264">
                  <c:v>166.535</c:v>
                </c:pt>
                <c:pt idx="265">
                  <c:v>139.32</c:v>
                </c:pt>
                <c:pt idx="266">
                  <c:v>167.16300000000001</c:v>
                </c:pt>
                <c:pt idx="267">
                  <c:v>129.01</c:v>
                </c:pt>
                <c:pt idx="268">
                  <c:v>141.483</c:v>
                </c:pt>
                <c:pt idx="269">
                  <c:v>119.617</c:v>
                </c:pt>
                <c:pt idx="270">
                  <c:v>150.471</c:v>
                </c:pt>
                <c:pt idx="271">
                  <c:v>228.55500000000001</c:v>
                </c:pt>
                <c:pt idx="272">
                  <c:v>131.19</c:v>
                </c:pt>
                <c:pt idx="273">
                  <c:v>1359.77</c:v>
                </c:pt>
                <c:pt idx="274">
                  <c:v>1769.68</c:v>
                </c:pt>
                <c:pt idx="275">
                  <c:v>296.16699999999997</c:v>
                </c:pt>
                <c:pt idx="276">
                  <c:v>124.34699999999999</c:v>
                </c:pt>
                <c:pt idx="277">
                  <c:v>2227.0100000000002</c:v>
                </c:pt>
                <c:pt idx="278">
                  <c:v>121.339</c:v>
                </c:pt>
                <c:pt idx="279">
                  <c:v>173.119</c:v>
                </c:pt>
                <c:pt idx="280">
                  <c:v>190.00399999999999</c:v>
                </c:pt>
                <c:pt idx="281">
                  <c:v>128.69499999999999</c:v>
                </c:pt>
                <c:pt idx="282">
                  <c:v>124.744</c:v>
                </c:pt>
                <c:pt idx="283">
                  <c:v>174.892</c:v>
                </c:pt>
                <c:pt idx="284">
                  <c:v>118.095</c:v>
                </c:pt>
                <c:pt idx="285">
                  <c:v>271.51400000000001</c:v>
                </c:pt>
                <c:pt idx="286">
                  <c:v>150.26900000000001</c:v>
                </c:pt>
                <c:pt idx="287">
                  <c:v>157.523</c:v>
                </c:pt>
                <c:pt idx="288">
                  <c:v>205.172</c:v>
                </c:pt>
                <c:pt idx="289">
                  <c:v>859.95299999999997</c:v>
                </c:pt>
                <c:pt idx="290">
                  <c:v>575.88499999999999</c:v>
                </c:pt>
                <c:pt idx="291">
                  <c:v>145.75899999999999</c:v>
                </c:pt>
                <c:pt idx="292">
                  <c:v>150.416</c:v>
                </c:pt>
                <c:pt idx="293">
                  <c:v>189.68899999999999</c:v>
                </c:pt>
                <c:pt idx="294">
                  <c:v>121.17</c:v>
                </c:pt>
                <c:pt idx="295">
                  <c:v>151.22999999999999</c:v>
                </c:pt>
                <c:pt idx="296">
                  <c:v>126.032</c:v>
                </c:pt>
                <c:pt idx="297">
                  <c:v>188.71799999999999</c:v>
                </c:pt>
                <c:pt idx="298">
                  <c:v>142.12299999999999</c:v>
                </c:pt>
                <c:pt idx="299">
                  <c:v>174.988</c:v>
                </c:pt>
                <c:pt idx="300">
                  <c:v>357.03899999999999</c:v>
                </c:pt>
                <c:pt idx="301">
                  <c:v>298.96100000000001</c:v>
                </c:pt>
                <c:pt idx="302">
                  <c:v>216.13</c:v>
                </c:pt>
                <c:pt idx="303">
                  <c:v>172.16499999999999</c:v>
                </c:pt>
                <c:pt idx="304">
                  <c:v>138.55799999999999</c:v>
                </c:pt>
                <c:pt idx="305">
                  <c:v>2488.12</c:v>
                </c:pt>
                <c:pt idx="306">
                  <c:v>2488.12</c:v>
                </c:pt>
                <c:pt idx="307">
                  <c:v>125.575</c:v>
                </c:pt>
                <c:pt idx="308">
                  <c:v>214.86799999999999</c:v>
                </c:pt>
                <c:pt idx="309">
                  <c:v>163.55000000000001</c:v>
                </c:pt>
                <c:pt idx="310">
                  <c:v>364.85599999999999</c:v>
                </c:pt>
                <c:pt idx="311">
                  <c:v>479.13200000000001</c:v>
                </c:pt>
                <c:pt idx="312">
                  <c:v>183.69399999999999</c:v>
                </c:pt>
                <c:pt idx="313">
                  <c:v>159.28200000000001</c:v>
                </c:pt>
                <c:pt idx="314">
                  <c:v>271.90499999999997</c:v>
                </c:pt>
                <c:pt idx="315">
                  <c:v>431.07299999999998</c:v>
                </c:pt>
                <c:pt idx="316">
                  <c:v>733.19899999999996</c:v>
                </c:pt>
                <c:pt idx="317">
                  <c:v>119.771</c:v>
                </c:pt>
                <c:pt idx="318">
                  <c:v>114.15300000000001</c:v>
                </c:pt>
                <c:pt idx="319">
                  <c:v>181.04599999999999</c:v>
                </c:pt>
                <c:pt idx="320">
                  <c:v>248.333</c:v>
                </c:pt>
                <c:pt idx="321">
                  <c:v>536.875</c:v>
                </c:pt>
                <c:pt idx="322">
                  <c:v>240.33</c:v>
                </c:pt>
                <c:pt idx="323">
                  <c:v>441.34</c:v>
                </c:pt>
                <c:pt idx="324">
                  <c:v>618.005</c:v>
                </c:pt>
                <c:pt idx="325">
                  <c:v>218.3</c:v>
                </c:pt>
                <c:pt idx="326">
                  <c:v>209.36</c:v>
                </c:pt>
                <c:pt idx="327">
                  <c:v>267.20699999999999</c:v>
                </c:pt>
                <c:pt idx="328">
                  <c:v>407.36</c:v>
                </c:pt>
                <c:pt idx="329">
                  <c:v>219.29900000000001</c:v>
                </c:pt>
                <c:pt idx="330">
                  <c:v>120.137</c:v>
                </c:pt>
                <c:pt idx="331">
                  <c:v>179.16200000000001</c:v>
                </c:pt>
                <c:pt idx="332">
                  <c:v>181.673</c:v>
                </c:pt>
                <c:pt idx="333">
                  <c:v>149.66200000000001</c:v>
                </c:pt>
                <c:pt idx="334">
                  <c:v>181.46899999999999</c:v>
                </c:pt>
                <c:pt idx="335">
                  <c:v>396.46600000000001</c:v>
                </c:pt>
                <c:pt idx="336">
                  <c:v>268.67599999999999</c:v>
                </c:pt>
                <c:pt idx="337">
                  <c:v>121.44799999999999</c:v>
                </c:pt>
                <c:pt idx="338">
                  <c:v>583.36500000000001</c:v>
                </c:pt>
                <c:pt idx="339">
                  <c:v>126.642</c:v>
                </c:pt>
                <c:pt idx="340">
                  <c:v>320.04000000000002</c:v>
                </c:pt>
                <c:pt idx="341">
                  <c:v>227.23099999999999</c:v>
                </c:pt>
                <c:pt idx="342">
                  <c:v>160.15600000000001</c:v>
                </c:pt>
                <c:pt idx="343">
                  <c:v>105.497</c:v>
                </c:pt>
                <c:pt idx="344">
                  <c:v>138.63399999999999</c:v>
                </c:pt>
                <c:pt idx="345">
                  <c:v>143.68799999999999</c:v>
                </c:pt>
                <c:pt idx="346">
                  <c:v>126.259</c:v>
                </c:pt>
                <c:pt idx="347">
                  <c:v>126.96599999999999</c:v>
                </c:pt>
                <c:pt idx="348">
                  <c:v>109.075</c:v>
                </c:pt>
                <c:pt idx="349">
                  <c:v>140.75200000000001</c:v>
                </c:pt>
                <c:pt idx="350">
                  <c:v>178.702</c:v>
                </c:pt>
                <c:pt idx="351">
                  <c:v>128.553</c:v>
                </c:pt>
                <c:pt idx="352">
                  <c:v>148.58500000000001</c:v>
                </c:pt>
                <c:pt idx="353">
                  <c:v>193.672</c:v>
                </c:pt>
                <c:pt idx="354">
                  <c:v>169.47300000000001</c:v>
                </c:pt>
                <c:pt idx="355">
                  <c:v>215.42099999999999</c:v>
                </c:pt>
                <c:pt idx="356">
                  <c:v>129.65899999999999</c:v>
                </c:pt>
                <c:pt idx="357">
                  <c:v>693.75599999999997</c:v>
                </c:pt>
                <c:pt idx="358">
                  <c:v>176.58500000000001</c:v>
                </c:pt>
                <c:pt idx="359">
                  <c:v>331.077</c:v>
                </c:pt>
                <c:pt idx="360">
                  <c:v>108.378</c:v>
                </c:pt>
                <c:pt idx="361">
                  <c:v>174.95400000000001</c:v>
                </c:pt>
                <c:pt idx="362">
                  <c:v>5201.97</c:v>
                </c:pt>
                <c:pt idx="363">
                  <c:v>480.91399999999999</c:v>
                </c:pt>
                <c:pt idx="364">
                  <c:v>175.596</c:v>
                </c:pt>
                <c:pt idx="365">
                  <c:v>168.30699999999999</c:v>
                </c:pt>
                <c:pt idx="366">
                  <c:v>125.56699999999999</c:v>
                </c:pt>
                <c:pt idx="367">
                  <c:v>141.63999999999999</c:v>
                </c:pt>
                <c:pt idx="368">
                  <c:v>118.92400000000001</c:v>
                </c:pt>
                <c:pt idx="369">
                  <c:v>134.589</c:v>
                </c:pt>
                <c:pt idx="370">
                  <c:v>266.80799999999999</c:v>
                </c:pt>
                <c:pt idx="371">
                  <c:v>130.40799999999999</c:v>
                </c:pt>
                <c:pt idx="372">
                  <c:v>116.66800000000001</c:v>
                </c:pt>
                <c:pt idx="373">
                  <c:v>346.17899999999997</c:v>
                </c:pt>
                <c:pt idx="374">
                  <c:v>118.828</c:v>
                </c:pt>
                <c:pt idx="375">
                  <c:v>159.72800000000001</c:v>
                </c:pt>
                <c:pt idx="376">
                  <c:v>164.423</c:v>
                </c:pt>
                <c:pt idx="377">
                  <c:v>168.595</c:v>
                </c:pt>
                <c:pt idx="378">
                  <c:v>164.55600000000001</c:v>
                </c:pt>
                <c:pt idx="379">
                  <c:v>179.51900000000001</c:v>
                </c:pt>
                <c:pt idx="380">
                  <c:v>232.67699999999999</c:v>
                </c:pt>
                <c:pt idx="381">
                  <c:v>184.00399999999999</c:v>
                </c:pt>
              </c:numCache>
            </c:numRef>
          </c:yVal>
          <c:smooth val="0"/>
          <c:extLst>
            <c:ext xmlns:c16="http://schemas.microsoft.com/office/drawing/2014/chart" uri="{C3380CC4-5D6E-409C-BE32-E72D297353CC}">
              <c16:uniqueId val="{00000000-602C-43C7-9AF2-94EF96419673}"/>
            </c:ext>
          </c:extLst>
        </c:ser>
        <c:dLbls>
          <c:showLegendKey val="0"/>
          <c:showVal val="0"/>
          <c:showCatName val="0"/>
          <c:showSerName val="0"/>
          <c:showPercent val="0"/>
          <c:showBubbleSize val="0"/>
        </c:dLbls>
        <c:axId val="543174687"/>
        <c:axId val="543172607"/>
      </c:scatterChart>
      <c:valAx>
        <c:axId val="54317468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43172607"/>
        <c:crosses val="autoZero"/>
        <c:crossBetween val="midCat"/>
      </c:valAx>
      <c:valAx>
        <c:axId val="543172607"/>
        <c:scaling>
          <c:orientation val="minMax"/>
          <c:max val="7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4317468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2242961080204"/>
          <c:y val="5.0035359634072109E-2"/>
          <c:w val="0.81490118881313578"/>
          <c:h val="0.72638997506768233"/>
        </c:manualLayout>
      </c:layout>
      <c:scatterChart>
        <c:scatterStyle val="lineMarker"/>
        <c:varyColors val="0"/>
        <c:ser>
          <c:idx val="0"/>
          <c:order val="0"/>
          <c:tx>
            <c:v>提案手法</c:v>
          </c:tx>
          <c:spPr>
            <a:ln w="76200" cap="rnd">
              <a:solidFill>
                <a:srgbClr val="FF0000"/>
              </a:solidFill>
              <a:round/>
            </a:ln>
            <a:effectLst/>
          </c:spPr>
          <c:marker>
            <c:symbol val="none"/>
          </c:marker>
          <c:dPt>
            <c:idx val="285"/>
            <c:marker>
              <c:symbol val="none"/>
            </c:marker>
            <c:bubble3D val="0"/>
            <c:spPr>
              <a:ln w="57150" cap="rnd">
                <a:solidFill>
                  <a:srgbClr val="FF0000"/>
                </a:solidFill>
                <a:round/>
              </a:ln>
              <a:effectLst/>
            </c:spPr>
            <c:extLst>
              <c:ext xmlns:c16="http://schemas.microsoft.com/office/drawing/2014/chart" uri="{C3380CC4-5D6E-409C-BE32-E72D297353CC}">
                <c16:uniqueId val="{00000001-2D44-4AAD-A5B4-21F7126CC1EF}"/>
              </c:ext>
            </c:extLst>
          </c:dPt>
          <c:xVal>
            <c:numRef>
              <c:f>Sheet1!$A$1:$A$3579</c:f>
              <c:numCache>
                <c:formatCode>General</c:formatCode>
                <c:ptCount val="357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0.96851299999999996</c:v>
                </c:pt>
                <c:pt idx="254">
                  <c:v>0.90823900000000002</c:v>
                </c:pt>
                <c:pt idx="255">
                  <c:v>0.86617999999999995</c:v>
                </c:pt>
                <c:pt idx="256">
                  <c:v>0.830843</c:v>
                </c:pt>
                <c:pt idx="257">
                  <c:v>0.77907400000000004</c:v>
                </c:pt>
                <c:pt idx="258">
                  <c:v>0.71633000000000002</c:v>
                </c:pt>
                <c:pt idx="259">
                  <c:v>0.67949899999999996</c:v>
                </c:pt>
                <c:pt idx="260">
                  <c:v>0.65502199999999999</c:v>
                </c:pt>
                <c:pt idx="261">
                  <c:v>0.63801399999999997</c:v>
                </c:pt>
                <c:pt idx="262">
                  <c:v>0.61100900000000002</c:v>
                </c:pt>
                <c:pt idx="263">
                  <c:v>0.59992000000000001</c:v>
                </c:pt>
                <c:pt idx="264">
                  <c:v>0.55843500000000001</c:v>
                </c:pt>
                <c:pt idx="265">
                  <c:v>0.50350499999999998</c:v>
                </c:pt>
                <c:pt idx="266">
                  <c:v>0.46380100000000002</c:v>
                </c:pt>
                <c:pt idx="267">
                  <c:v>0.43380800000000003</c:v>
                </c:pt>
                <c:pt idx="268">
                  <c:v>0.40709000000000001</c:v>
                </c:pt>
                <c:pt idx="269">
                  <c:v>0.37617800000000001</c:v>
                </c:pt>
                <c:pt idx="270">
                  <c:v>0.35279199999999999</c:v>
                </c:pt>
                <c:pt idx="271">
                  <c:v>0.32929199999999997</c:v>
                </c:pt>
                <c:pt idx="272">
                  <c:v>0.30711300000000002</c:v>
                </c:pt>
                <c:pt idx="273">
                  <c:v>0.28688799999999998</c:v>
                </c:pt>
                <c:pt idx="274">
                  <c:v>0.26264100000000001</c:v>
                </c:pt>
                <c:pt idx="275">
                  <c:v>0.24488599999999999</c:v>
                </c:pt>
                <c:pt idx="276">
                  <c:v>0.23385400000000001</c:v>
                </c:pt>
                <c:pt idx="277">
                  <c:v>0.22287999999999999</c:v>
                </c:pt>
                <c:pt idx="278">
                  <c:v>0.211561</c:v>
                </c:pt>
                <c:pt idx="279">
                  <c:v>0.20058599999999999</c:v>
                </c:pt>
                <c:pt idx="280">
                  <c:v>0.19058800000000001</c:v>
                </c:pt>
                <c:pt idx="281">
                  <c:v>0.180533</c:v>
                </c:pt>
                <c:pt idx="282">
                  <c:v>0.17042099999999999</c:v>
                </c:pt>
                <c:pt idx="283">
                  <c:v>0.160997</c:v>
                </c:pt>
                <c:pt idx="284">
                  <c:v>0.15335599999999999</c:v>
                </c:pt>
                <c:pt idx="285">
                  <c:v>0.144564</c:v>
                </c:pt>
                <c:pt idx="286">
                  <c:v>0.135601</c:v>
                </c:pt>
                <c:pt idx="287">
                  <c:v>0.12864900000000001</c:v>
                </c:pt>
                <c:pt idx="288">
                  <c:v>0.12192600000000001</c:v>
                </c:pt>
                <c:pt idx="289">
                  <c:v>0.11595</c:v>
                </c:pt>
                <c:pt idx="290">
                  <c:v>0.110952</c:v>
                </c:pt>
                <c:pt idx="291">
                  <c:v>0.108366</c:v>
                </c:pt>
                <c:pt idx="292">
                  <c:v>9.0898599999999996E-2</c:v>
                </c:pt>
                <c:pt idx="293">
                  <c:v>8.9519699999999994E-2</c:v>
                </c:pt>
                <c:pt idx="294">
                  <c:v>8.7278800000000004E-2</c:v>
                </c:pt>
                <c:pt idx="295">
                  <c:v>8.6187100000000003E-2</c:v>
                </c:pt>
                <c:pt idx="296">
                  <c:v>8.4578299999999995E-2</c:v>
                </c:pt>
                <c:pt idx="297">
                  <c:v>8.2797099999999998E-2</c:v>
                </c:pt>
                <c:pt idx="298">
                  <c:v>8.1705399999999997E-2</c:v>
                </c:pt>
                <c:pt idx="299">
                  <c:v>7.9924200000000001E-2</c:v>
                </c:pt>
                <c:pt idx="300">
                  <c:v>7.8372800000000006E-2</c:v>
                </c:pt>
                <c:pt idx="301">
                  <c:v>7.6821399999999998E-2</c:v>
                </c:pt>
                <c:pt idx="302">
                  <c:v>7.5155100000000002E-2</c:v>
                </c:pt>
                <c:pt idx="303">
                  <c:v>7.3546299999999995E-2</c:v>
                </c:pt>
                <c:pt idx="304">
                  <c:v>7.1650199999999997E-2</c:v>
                </c:pt>
                <c:pt idx="305">
                  <c:v>6.9983900000000002E-2</c:v>
                </c:pt>
                <c:pt idx="306">
                  <c:v>6.8202700000000005E-2</c:v>
                </c:pt>
                <c:pt idx="307">
                  <c:v>6.5100000000000005E-2</c:v>
                </c:pt>
                <c:pt idx="308">
                  <c:v>6.2801700000000002E-2</c:v>
                </c:pt>
                <c:pt idx="309">
                  <c:v>6.0445899999999997E-2</c:v>
                </c:pt>
                <c:pt idx="310">
                  <c:v>5.7400600000000003E-2</c:v>
                </c:pt>
                <c:pt idx="311">
                  <c:v>5.5159699999999999E-2</c:v>
                </c:pt>
                <c:pt idx="312">
                  <c:v>5.3091199999999998E-2</c:v>
                </c:pt>
                <c:pt idx="313">
                  <c:v>5.1080199999999999E-2</c:v>
                </c:pt>
                <c:pt idx="314">
                  <c:v>4.9643800000000002E-2</c:v>
                </c:pt>
                <c:pt idx="315">
                  <c:v>4.8437099999999997E-2</c:v>
                </c:pt>
                <c:pt idx="316">
                  <c:v>4.76327E-2</c:v>
                </c:pt>
                <c:pt idx="317">
                  <c:v>4.64836E-2</c:v>
                </c:pt>
                <c:pt idx="318">
                  <c:v>4.5908999999999998E-2</c:v>
                </c:pt>
                <c:pt idx="319">
                  <c:v>4.5334399999999997E-2</c:v>
                </c:pt>
                <c:pt idx="320">
                  <c:v>4.4587500000000002E-2</c:v>
                </c:pt>
                <c:pt idx="321">
                  <c:v>4.4012900000000001E-2</c:v>
                </c:pt>
                <c:pt idx="322">
                  <c:v>4.3208499999999997E-2</c:v>
                </c:pt>
                <c:pt idx="323">
                  <c:v>4.2748800000000003E-2</c:v>
                </c:pt>
                <c:pt idx="324">
                  <c:v>4.2231699999999997E-2</c:v>
                </c:pt>
                <c:pt idx="325">
                  <c:v>4.1369799999999998E-2</c:v>
                </c:pt>
                <c:pt idx="326">
                  <c:v>4.0680300000000003E-2</c:v>
                </c:pt>
                <c:pt idx="327">
                  <c:v>4.0392999999999998E-2</c:v>
                </c:pt>
                <c:pt idx="328">
                  <c:v>3.9818399999999997E-2</c:v>
                </c:pt>
                <c:pt idx="329">
                  <c:v>3.9301299999999997E-2</c:v>
                </c:pt>
                <c:pt idx="330">
                  <c:v>3.9014E-2</c:v>
                </c:pt>
                <c:pt idx="331">
                  <c:v>3.8669299999999997E-2</c:v>
                </c:pt>
                <c:pt idx="332">
                  <c:v>3.8324499999999997E-2</c:v>
                </c:pt>
                <c:pt idx="333">
                  <c:v>3.7749900000000003E-2</c:v>
                </c:pt>
                <c:pt idx="334">
                  <c:v>3.7520100000000001E-2</c:v>
                </c:pt>
                <c:pt idx="335">
                  <c:v>3.7347699999999998E-2</c:v>
                </c:pt>
                <c:pt idx="336">
                  <c:v>3.7117900000000002E-2</c:v>
                </c:pt>
                <c:pt idx="337">
                  <c:v>3.6773199999999999E-2</c:v>
                </c:pt>
                <c:pt idx="338">
                  <c:v>3.6313499999999999E-2</c:v>
                </c:pt>
                <c:pt idx="339">
                  <c:v>3.5853799999999998E-2</c:v>
                </c:pt>
                <c:pt idx="340">
                  <c:v>3.5336699999999999E-2</c:v>
                </c:pt>
                <c:pt idx="341">
                  <c:v>3.4992000000000002E-2</c:v>
                </c:pt>
                <c:pt idx="342">
                  <c:v>3.43025E-2</c:v>
                </c:pt>
                <c:pt idx="343">
                  <c:v>3.3842799999999999E-2</c:v>
                </c:pt>
                <c:pt idx="344">
                  <c:v>3.3440600000000001E-2</c:v>
                </c:pt>
                <c:pt idx="345">
                  <c:v>3.3095800000000002E-2</c:v>
                </c:pt>
                <c:pt idx="346">
                  <c:v>3.2521300000000003E-2</c:v>
                </c:pt>
                <c:pt idx="347">
                  <c:v>3.2233999999999999E-2</c:v>
                </c:pt>
                <c:pt idx="348">
                  <c:v>3.1946700000000001E-2</c:v>
                </c:pt>
                <c:pt idx="349">
                  <c:v>3.1429600000000002E-2</c:v>
                </c:pt>
                <c:pt idx="350">
                  <c:v>3.11997E-2</c:v>
                </c:pt>
                <c:pt idx="351">
                  <c:v>3.0855E-2</c:v>
                </c:pt>
                <c:pt idx="352">
                  <c:v>3.03953E-2</c:v>
                </c:pt>
                <c:pt idx="353">
                  <c:v>3.0165500000000001E-2</c:v>
                </c:pt>
                <c:pt idx="354">
                  <c:v>2.9303599999999999E-2</c:v>
                </c:pt>
                <c:pt idx="355">
                  <c:v>2.87865E-2</c:v>
                </c:pt>
                <c:pt idx="356">
                  <c:v>2.8097E-2</c:v>
                </c:pt>
                <c:pt idx="357">
                  <c:v>2.7407500000000001E-2</c:v>
                </c:pt>
                <c:pt idx="358">
                  <c:v>2.64882E-2</c:v>
                </c:pt>
                <c:pt idx="359">
                  <c:v>2.5281499999999998E-2</c:v>
                </c:pt>
                <c:pt idx="360">
                  <c:v>2.2581E-2</c:v>
                </c:pt>
                <c:pt idx="361">
                  <c:v>1.78695E-2</c:v>
                </c:pt>
                <c:pt idx="362">
                  <c:v>1.5226399999999999E-2</c:v>
                </c:pt>
                <c:pt idx="363">
                  <c:v>1.3617600000000001E-2</c:v>
                </c:pt>
                <c:pt idx="364">
                  <c:v>1.15491E-2</c:v>
                </c:pt>
                <c:pt idx="365">
                  <c:v>1.0629700000000001E-2</c:v>
                </c:pt>
                <c:pt idx="366">
                  <c:v>9.5380399999999994E-3</c:v>
                </c:pt>
                <c:pt idx="367">
                  <c:v>8.7910799999999997E-3</c:v>
                </c:pt>
                <c:pt idx="368">
                  <c:v>8.4463300000000002E-3</c:v>
                </c:pt>
                <c:pt idx="369">
                  <c:v>7.4695500000000001E-3</c:v>
                </c:pt>
                <c:pt idx="370">
                  <c:v>6.1480099999999998E-3</c:v>
                </c:pt>
                <c:pt idx="371">
                  <c:v>5.4010600000000001E-3</c:v>
                </c:pt>
                <c:pt idx="372">
                  <c:v>4.6541000000000004E-3</c:v>
                </c:pt>
                <c:pt idx="373">
                  <c:v>4.4242700000000001E-3</c:v>
                </c:pt>
                <c:pt idx="374">
                  <c:v>4.02206E-3</c:v>
                </c:pt>
                <c:pt idx="375">
                  <c:v>3.5623999999999999E-3</c:v>
                </c:pt>
                <c:pt idx="376">
                  <c:v>3.33257E-3</c:v>
                </c:pt>
                <c:pt idx="377">
                  <c:v>3.04528E-3</c:v>
                </c:pt>
                <c:pt idx="378">
                  <c:v>2.8728999999999998E-3</c:v>
                </c:pt>
                <c:pt idx="379">
                  <c:v>2.70053E-3</c:v>
                </c:pt>
                <c:pt idx="380">
                  <c:v>2.5281499999999998E-3</c:v>
                </c:pt>
                <c:pt idx="381">
                  <c:v>2.4707000000000002E-3</c:v>
                </c:pt>
                <c:pt idx="382">
                  <c:v>2.29832E-3</c:v>
                </c:pt>
                <c:pt idx="383">
                  <c:v>2.1834100000000002E-3</c:v>
                </c:pt>
                <c:pt idx="384">
                  <c:v>2.1259500000000001E-3</c:v>
                </c:pt>
                <c:pt idx="385">
                  <c:v>2.0684900000000001E-3</c:v>
                </c:pt>
                <c:pt idx="386">
                  <c:v>1.7811999999999999E-3</c:v>
                </c:pt>
                <c:pt idx="387">
                  <c:v>1.55137E-3</c:v>
                </c:pt>
                <c:pt idx="388">
                  <c:v>1.49391E-3</c:v>
                </c:pt>
                <c:pt idx="389">
                  <c:v>1.49391E-3</c:v>
                </c:pt>
                <c:pt idx="390">
                  <c:v>1.4364499999999999E-3</c:v>
                </c:pt>
                <c:pt idx="391">
                  <c:v>1.32154E-3</c:v>
                </c:pt>
                <c:pt idx="392">
                  <c:v>1.2640800000000001E-3</c:v>
                </c:pt>
                <c:pt idx="393">
                  <c:v>1.2640800000000001E-3</c:v>
                </c:pt>
                <c:pt idx="394">
                  <c:v>1.20662E-3</c:v>
                </c:pt>
                <c:pt idx="395">
                  <c:v>1.03425E-3</c:v>
                </c:pt>
                <c:pt idx="396">
                  <c:v>1.03425E-3</c:v>
                </c:pt>
                <c:pt idx="397">
                  <c:v>9.7678700000000001E-4</c:v>
                </c:pt>
                <c:pt idx="398">
                  <c:v>9.7678700000000001E-4</c:v>
                </c:pt>
                <c:pt idx="399">
                  <c:v>9.7678700000000001E-4</c:v>
                </c:pt>
                <c:pt idx="400">
                  <c:v>9.1932899999999998E-4</c:v>
                </c:pt>
                <c:pt idx="401">
                  <c:v>8.6187099999999995E-4</c:v>
                </c:pt>
                <c:pt idx="402">
                  <c:v>8.6187099999999995E-4</c:v>
                </c:pt>
                <c:pt idx="403">
                  <c:v>8.6187099999999995E-4</c:v>
                </c:pt>
                <c:pt idx="404">
                  <c:v>8.6187099999999995E-4</c:v>
                </c:pt>
                <c:pt idx="405">
                  <c:v>8.0441300000000002E-4</c:v>
                </c:pt>
                <c:pt idx="406">
                  <c:v>7.4695499999999999E-4</c:v>
                </c:pt>
                <c:pt idx="407">
                  <c:v>7.4695499999999999E-4</c:v>
                </c:pt>
                <c:pt idx="408">
                  <c:v>7.4695499999999999E-4</c:v>
                </c:pt>
                <c:pt idx="409">
                  <c:v>7.4695499999999999E-4</c:v>
                </c:pt>
                <c:pt idx="410">
                  <c:v>6.8949699999999996E-4</c:v>
                </c:pt>
                <c:pt idx="411">
                  <c:v>5.7458100000000001E-4</c:v>
                </c:pt>
                <c:pt idx="412">
                  <c:v>5.7458100000000001E-4</c:v>
                </c:pt>
                <c:pt idx="413">
                  <c:v>5.7458100000000001E-4</c:v>
                </c:pt>
                <c:pt idx="414">
                  <c:v>5.7458100000000001E-4</c:v>
                </c:pt>
                <c:pt idx="415">
                  <c:v>5.7458100000000001E-4</c:v>
                </c:pt>
                <c:pt idx="416">
                  <c:v>5.7458100000000001E-4</c:v>
                </c:pt>
                <c:pt idx="417">
                  <c:v>5.7458100000000001E-4</c:v>
                </c:pt>
                <c:pt idx="418">
                  <c:v>5.7458100000000001E-4</c:v>
                </c:pt>
                <c:pt idx="419">
                  <c:v>5.7458100000000001E-4</c:v>
                </c:pt>
                <c:pt idx="420">
                  <c:v>5.7458100000000001E-4</c:v>
                </c:pt>
                <c:pt idx="421">
                  <c:v>5.7458100000000001E-4</c:v>
                </c:pt>
                <c:pt idx="422">
                  <c:v>5.7458100000000001E-4</c:v>
                </c:pt>
                <c:pt idx="423">
                  <c:v>5.7458100000000001E-4</c:v>
                </c:pt>
                <c:pt idx="424">
                  <c:v>5.7458100000000001E-4</c:v>
                </c:pt>
                <c:pt idx="425">
                  <c:v>5.7458100000000001E-4</c:v>
                </c:pt>
                <c:pt idx="426">
                  <c:v>5.7458100000000001E-4</c:v>
                </c:pt>
                <c:pt idx="427">
                  <c:v>5.7458100000000001E-4</c:v>
                </c:pt>
                <c:pt idx="428">
                  <c:v>5.7458100000000001E-4</c:v>
                </c:pt>
                <c:pt idx="429">
                  <c:v>5.1712299999999998E-4</c:v>
                </c:pt>
                <c:pt idx="430">
                  <c:v>5.1712299999999998E-4</c:v>
                </c:pt>
                <c:pt idx="431">
                  <c:v>4.5966399999999998E-4</c:v>
                </c:pt>
                <c:pt idx="432">
                  <c:v>4.5966399999999998E-4</c:v>
                </c:pt>
                <c:pt idx="433">
                  <c:v>4.5966399999999998E-4</c:v>
                </c:pt>
                <c:pt idx="434">
                  <c:v>4.5966399999999998E-4</c:v>
                </c:pt>
                <c:pt idx="435">
                  <c:v>4.5966399999999998E-4</c:v>
                </c:pt>
                <c:pt idx="436">
                  <c:v>4.5966399999999998E-4</c:v>
                </c:pt>
                <c:pt idx="437">
                  <c:v>4.02206E-4</c:v>
                </c:pt>
                <c:pt idx="438">
                  <c:v>4.02206E-4</c:v>
                </c:pt>
                <c:pt idx="439">
                  <c:v>4.02206E-4</c:v>
                </c:pt>
                <c:pt idx="440">
                  <c:v>3.4474800000000003E-4</c:v>
                </c:pt>
                <c:pt idx="441">
                  <c:v>3.4474800000000003E-4</c:v>
                </c:pt>
                <c:pt idx="442">
                  <c:v>3.4474800000000003E-4</c:v>
                </c:pt>
                <c:pt idx="443">
                  <c:v>3.4474800000000003E-4</c:v>
                </c:pt>
                <c:pt idx="444">
                  <c:v>3.4474800000000003E-4</c:v>
                </c:pt>
                <c:pt idx="445">
                  <c:v>3.4474800000000003E-4</c:v>
                </c:pt>
                <c:pt idx="446">
                  <c:v>2.8729E-4</c:v>
                </c:pt>
                <c:pt idx="447">
                  <c:v>2.2983199999999999E-4</c:v>
                </c:pt>
                <c:pt idx="448">
                  <c:v>2.2983199999999999E-4</c:v>
                </c:pt>
                <c:pt idx="449">
                  <c:v>2.2983199999999999E-4</c:v>
                </c:pt>
                <c:pt idx="450">
                  <c:v>2.2983199999999999E-4</c:v>
                </c:pt>
                <c:pt idx="451">
                  <c:v>2.2983199999999999E-4</c:v>
                </c:pt>
                <c:pt idx="452">
                  <c:v>1.7237400000000001E-4</c:v>
                </c:pt>
                <c:pt idx="453">
                  <c:v>1.14916E-4</c:v>
                </c:pt>
                <c:pt idx="454">
                  <c:v>1.14916E-4</c:v>
                </c:pt>
                <c:pt idx="455">
                  <c:v>1.14916E-4</c:v>
                </c:pt>
                <c:pt idx="456" formatCode="0.00E+00">
                  <c:v>5.7458099999999998E-5</c:v>
                </c:pt>
                <c:pt idx="457" formatCode="0.00E+00">
                  <c:v>5.7458099999999998E-5</c:v>
                </c:pt>
                <c:pt idx="458" formatCode="0.00E+00">
                  <c:v>5.7458099999999998E-5</c:v>
                </c:pt>
                <c:pt idx="459" formatCode="0.00E+00">
                  <c:v>5.7458099999999998E-5</c:v>
                </c:pt>
                <c:pt idx="460" formatCode="0.00E+00">
                  <c:v>5.7458099999999998E-5</c:v>
                </c:pt>
                <c:pt idx="461" formatCode="0.00E+00">
                  <c:v>5.7458099999999998E-5</c:v>
                </c:pt>
                <c:pt idx="462" formatCode="0.00E+00">
                  <c:v>5.7458099999999998E-5</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0.99994300000000003</c:v>
                </c:pt>
                <c:pt idx="1551">
                  <c:v>0.99988500000000002</c:v>
                </c:pt>
                <c:pt idx="1552">
                  <c:v>0.99988500000000002</c:v>
                </c:pt>
                <c:pt idx="1553">
                  <c:v>0.99988500000000002</c:v>
                </c:pt>
                <c:pt idx="1554">
                  <c:v>0.99988500000000002</c:v>
                </c:pt>
                <c:pt idx="1555">
                  <c:v>0.99988500000000002</c:v>
                </c:pt>
                <c:pt idx="1556">
                  <c:v>0.99988500000000002</c:v>
                </c:pt>
                <c:pt idx="1557">
                  <c:v>0.99988500000000002</c:v>
                </c:pt>
                <c:pt idx="1558">
                  <c:v>0.99988500000000002</c:v>
                </c:pt>
                <c:pt idx="1559">
                  <c:v>0.99988500000000002</c:v>
                </c:pt>
                <c:pt idx="1560">
                  <c:v>0.99988500000000002</c:v>
                </c:pt>
                <c:pt idx="1561">
                  <c:v>0.99988500000000002</c:v>
                </c:pt>
                <c:pt idx="1562">
                  <c:v>0.99988500000000002</c:v>
                </c:pt>
                <c:pt idx="1563">
                  <c:v>0.99988500000000002</c:v>
                </c:pt>
                <c:pt idx="1564">
                  <c:v>0.99988500000000002</c:v>
                </c:pt>
                <c:pt idx="1565">
                  <c:v>0.99988500000000002</c:v>
                </c:pt>
                <c:pt idx="1566">
                  <c:v>0.99988500000000002</c:v>
                </c:pt>
                <c:pt idx="1567">
                  <c:v>0.99988500000000002</c:v>
                </c:pt>
                <c:pt idx="1568">
                  <c:v>0.99988500000000002</c:v>
                </c:pt>
                <c:pt idx="1569">
                  <c:v>0.99988500000000002</c:v>
                </c:pt>
                <c:pt idx="1570">
                  <c:v>0.99988500000000002</c:v>
                </c:pt>
                <c:pt idx="1571">
                  <c:v>0.99988500000000002</c:v>
                </c:pt>
                <c:pt idx="1572">
                  <c:v>0.99988500000000002</c:v>
                </c:pt>
                <c:pt idx="1573">
                  <c:v>0.99988500000000002</c:v>
                </c:pt>
                <c:pt idx="1574">
                  <c:v>0.99988500000000002</c:v>
                </c:pt>
                <c:pt idx="1575">
                  <c:v>0.99988500000000002</c:v>
                </c:pt>
                <c:pt idx="1576">
                  <c:v>0.99988500000000002</c:v>
                </c:pt>
                <c:pt idx="1577">
                  <c:v>0.99988500000000002</c:v>
                </c:pt>
                <c:pt idx="1578">
                  <c:v>0.99988500000000002</c:v>
                </c:pt>
                <c:pt idx="1579">
                  <c:v>0.99988500000000002</c:v>
                </c:pt>
                <c:pt idx="1580">
                  <c:v>0.99988500000000002</c:v>
                </c:pt>
                <c:pt idx="1581">
                  <c:v>0.99988500000000002</c:v>
                </c:pt>
                <c:pt idx="1582">
                  <c:v>0.99988500000000002</c:v>
                </c:pt>
                <c:pt idx="1583">
                  <c:v>0.99988500000000002</c:v>
                </c:pt>
                <c:pt idx="1584">
                  <c:v>0.99988500000000002</c:v>
                </c:pt>
                <c:pt idx="1585">
                  <c:v>0.99988500000000002</c:v>
                </c:pt>
                <c:pt idx="1586">
                  <c:v>0.99988500000000002</c:v>
                </c:pt>
                <c:pt idx="1587">
                  <c:v>0.99988500000000002</c:v>
                </c:pt>
                <c:pt idx="1588">
                  <c:v>0.99988500000000002</c:v>
                </c:pt>
                <c:pt idx="1589">
                  <c:v>0.99988500000000002</c:v>
                </c:pt>
                <c:pt idx="1590">
                  <c:v>0.99988500000000002</c:v>
                </c:pt>
                <c:pt idx="1591">
                  <c:v>0.99988500000000002</c:v>
                </c:pt>
                <c:pt idx="1592">
                  <c:v>0.99241599999999996</c:v>
                </c:pt>
                <c:pt idx="1593">
                  <c:v>0.99241599999999996</c:v>
                </c:pt>
                <c:pt idx="1594">
                  <c:v>0.98391200000000001</c:v>
                </c:pt>
                <c:pt idx="1595">
                  <c:v>0.98391200000000001</c:v>
                </c:pt>
                <c:pt idx="1596">
                  <c:v>0.98391200000000001</c:v>
                </c:pt>
                <c:pt idx="1597">
                  <c:v>0.98391200000000001</c:v>
                </c:pt>
                <c:pt idx="1598">
                  <c:v>0.98391200000000001</c:v>
                </c:pt>
                <c:pt idx="1599">
                  <c:v>0.98391200000000001</c:v>
                </c:pt>
                <c:pt idx="1600">
                  <c:v>0.98385400000000001</c:v>
                </c:pt>
                <c:pt idx="1601">
                  <c:v>0.98385400000000001</c:v>
                </c:pt>
                <c:pt idx="1602">
                  <c:v>0.98385400000000001</c:v>
                </c:pt>
                <c:pt idx="1603">
                  <c:v>0.98385400000000001</c:v>
                </c:pt>
                <c:pt idx="1604">
                  <c:v>0.98385400000000001</c:v>
                </c:pt>
                <c:pt idx="1605">
                  <c:v>0.98385400000000001</c:v>
                </c:pt>
                <c:pt idx="1606">
                  <c:v>0.98385400000000001</c:v>
                </c:pt>
                <c:pt idx="1607">
                  <c:v>0.98385400000000001</c:v>
                </c:pt>
                <c:pt idx="1608">
                  <c:v>0.98385400000000001</c:v>
                </c:pt>
                <c:pt idx="1609">
                  <c:v>0.98385400000000001</c:v>
                </c:pt>
                <c:pt idx="1610">
                  <c:v>0.98385400000000001</c:v>
                </c:pt>
                <c:pt idx="1611">
                  <c:v>0.98385400000000001</c:v>
                </c:pt>
                <c:pt idx="1612">
                  <c:v>0.98385400000000001</c:v>
                </c:pt>
                <c:pt idx="1613">
                  <c:v>0.98379700000000003</c:v>
                </c:pt>
                <c:pt idx="1614">
                  <c:v>0.98379700000000003</c:v>
                </c:pt>
                <c:pt idx="1615">
                  <c:v>0.98379700000000003</c:v>
                </c:pt>
                <c:pt idx="1616">
                  <c:v>0.98379700000000003</c:v>
                </c:pt>
                <c:pt idx="1617">
                  <c:v>0.98379700000000003</c:v>
                </c:pt>
                <c:pt idx="1618">
                  <c:v>0.98368199999999995</c:v>
                </c:pt>
                <c:pt idx="1619">
                  <c:v>0.98362400000000005</c:v>
                </c:pt>
                <c:pt idx="1620">
                  <c:v>0.98362400000000005</c:v>
                </c:pt>
                <c:pt idx="1621">
                  <c:v>0.98356699999999997</c:v>
                </c:pt>
                <c:pt idx="1622">
                  <c:v>0.98351</c:v>
                </c:pt>
                <c:pt idx="1623">
                  <c:v>0.98351</c:v>
                </c:pt>
                <c:pt idx="1624">
                  <c:v>0.98351</c:v>
                </c:pt>
                <c:pt idx="1625">
                  <c:v>0.98345199999999999</c:v>
                </c:pt>
                <c:pt idx="1626">
                  <c:v>0.98339500000000002</c:v>
                </c:pt>
                <c:pt idx="1627">
                  <c:v>0.98339500000000002</c:v>
                </c:pt>
                <c:pt idx="1628">
                  <c:v>0.98333700000000002</c:v>
                </c:pt>
                <c:pt idx="1629">
                  <c:v>0.98304999999999998</c:v>
                </c:pt>
                <c:pt idx="1630">
                  <c:v>0.98299199999999998</c:v>
                </c:pt>
                <c:pt idx="1631">
                  <c:v>0.98299199999999998</c:v>
                </c:pt>
                <c:pt idx="1632">
                  <c:v>0.98247499999999999</c:v>
                </c:pt>
                <c:pt idx="1633">
                  <c:v>0.98230300000000004</c:v>
                </c:pt>
                <c:pt idx="1634">
                  <c:v>0.982016</c:v>
                </c:pt>
                <c:pt idx="1635">
                  <c:v>0.981958</c:v>
                </c:pt>
                <c:pt idx="1636">
                  <c:v>0.98172800000000005</c:v>
                </c:pt>
                <c:pt idx="1637">
                  <c:v>0.98161299999999996</c:v>
                </c:pt>
                <c:pt idx="1638">
                  <c:v>0.98144100000000001</c:v>
                </c:pt>
                <c:pt idx="1639">
                  <c:v>0.98115399999999997</c:v>
                </c:pt>
                <c:pt idx="1640">
                  <c:v>0.98098099999999999</c:v>
                </c:pt>
                <c:pt idx="1641">
                  <c:v>0.98075199999999996</c:v>
                </c:pt>
                <c:pt idx="1642">
                  <c:v>0.98075199999999996</c:v>
                </c:pt>
                <c:pt idx="1643">
                  <c:v>0.98034900000000003</c:v>
                </c:pt>
                <c:pt idx="1644">
                  <c:v>0.97989000000000004</c:v>
                </c:pt>
                <c:pt idx="1645">
                  <c:v>0.97971699999999995</c:v>
                </c:pt>
                <c:pt idx="1646">
                  <c:v>0.97943000000000002</c:v>
                </c:pt>
                <c:pt idx="1647">
                  <c:v>0.97914299999999999</c:v>
                </c:pt>
                <c:pt idx="1648">
                  <c:v>0.97874099999999997</c:v>
                </c:pt>
                <c:pt idx="1649">
                  <c:v>0.97845300000000002</c:v>
                </c:pt>
                <c:pt idx="1650">
                  <c:v>0.97833800000000004</c:v>
                </c:pt>
                <c:pt idx="1651">
                  <c:v>0.97822299999999995</c:v>
                </c:pt>
                <c:pt idx="1652">
                  <c:v>0.97782100000000005</c:v>
                </c:pt>
                <c:pt idx="1653">
                  <c:v>0.97741900000000004</c:v>
                </c:pt>
                <c:pt idx="1654">
                  <c:v>0.97678699999999996</c:v>
                </c:pt>
                <c:pt idx="1655">
                  <c:v>0.97661500000000001</c:v>
                </c:pt>
                <c:pt idx="1656">
                  <c:v>0.97650000000000003</c:v>
                </c:pt>
                <c:pt idx="1657">
                  <c:v>0.97604000000000002</c:v>
                </c:pt>
                <c:pt idx="1658">
                  <c:v>0.97592500000000004</c:v>
                </c:pt>
                <c:pt idx="1659">
                  <c:v>0.97563800000000001</c:v>
                </c:pt>
                <c:pt idx="1660">
                  <c:v>0.97552300000000003</c:v>
                </c:pt>
                <c:pt idx="1661">
                  <c:v>0.97523599999999999</c:v>
                </c:pt>
                <c:pt idx="1662">
                  <c:v>0.97506300000000001</c:v>
                </c:pt>
                <c:pt idx="1663">
                  <c:v>0.97477599999999998</c:v>
                </c:pt>
                <c:pt idx="1664">
                  <c:v>0.97460400000000003</c:v>
                </c:pt>
                <c:pt idx="1665">
                  <c:v>0.97437399999999996</c:v>
                </c:pt>
                <c:pt idx="1666">
                  <c:v>0.97425899999999999</c:v>
                </c:pt>
                <c:pt idx="1667">
                  <c:v>0.97385699999999997</c:v>
                </c:pt>
                <c:pt idx="1668">
                  <c:v>0.973742</c:v>
                </c:pt>
                <c:pt idx="1669">
                  <c:v>0.97356900000000002</c:v>
                </c:pt>
                <c:pt idx="1670">
                  <c:v>0.97339699999999996</c:v>
                </c:pt>
                <c:pt idx="1671">
                  <c:v>0.97305200000000003</c:v>
                </c:pt>
                <c:pt idx="1672">
                  <c:v>0.97259300000000004</c:v>
                </c:pt>
                <c:pt idx="1673">
                  <c:v>0.97247799999999995</c:v>
                </c:pt>
                <c:pt idx="1674">
                  <c:v>0.97213300000000002</c:v>
                </c:pt>
                <c:pt idx="1675">
                  <c:v>0.97201800000000005</c:v>
                </c:pt>
                <c:pt idx="1676">
                  <c:v>0.97178799999999999</c:v>
                </c:pt>
                <c:pt idx="1677">
                  <c:v>0.97161600000000004</c:v>
                </c:pt>
                <c:pt idx="1678">
                  <c:v>0.97150099999999995</c:v>
                </c:pt>
                <c:pt idx="1679">
                  <c:v>0.97121400000000002</c:v>
                </c:pt>
                <c:pt idx="1680">
                  <c:v>0.97063900000000003</c:v>
                </c:pt>
                <c:pt idx="1681">
                  <c:v>0.97023700000000002</c:v>
                </c:pt>
                <c:pt idx="1682">
                  <c:v>0.96994899999999995</c:v>
                </c:pt>
                <c:pt idx="1683">
                  <c:v>0.96966200000000002</c:v>
                </c:pt>
                <c:pt idx="1684">
                  <c:v>0.96948999999999996</c:v>
                </c:pt>
                <c:pt idx="1685">
                  <c:v>0.96914500000000003</c:v>
                </c:pt>
                <c:pt idx="1686">
                  <c:v>0.968858</c:v>
                </c:pt>
                <c:pt idx="1687">
                  <c:v>0.96851299999999996</c:v>
                </c:pt>
                <c:pt idx="1688">
                  <c:v>0.96822600000000003</c:v>
                </c:pt>
                <c:pt idx="1689">
                  <c:v>0.96793799999999997</c:v>
                </c:pt>
                <c:pt idx="1690">
                  <c:v>0.96747899999999998</c:v>
                </c:pt>
                <c:pt idx="1691">
                  <c:v>0.967364</c:v>
                </c:pt>
                <c:pt idx="1692">
                  <c:v>0.96707699999999996</c:v>
                </c:pt>
                <c:pt idx="1693">
                  <c:v>0.96690399999999999</c:v>
                </c:pt>
                <c:pt idx="1694">
                  <c:v>0.96661699999999995</c:v>
                </c:pt>
                <c:pt idx="1695">
                  <c:v>0.96627200000000002</c:v>
                </c:pt>
                <c:pt idx="1696">
                  <c:v>0.96575500000000003</c:v>
                </c:pt>
                <c:pt idx="1697">
                  <c:v>0.96506599999999998</c:v>
                </c:pt>
                <c:pt idx="1698">
                  <c:v>0.96460599999999996</c:v>
                </c:pt>
                <c:pt idx="1699">
                  <c:v>0.96414599999999995</c:v>
                </c:pt>
                <c:pt idx="1700">
                  <c:v>0.96345700000000001</c:v>
                </c:pt>
                <c:pt idx="1701">
                  <c:v>0.96305399999999997</c:v>
                </c:pt>
                <c:pt idx="1702">
                  <c:v>0.962422</c:v>
                </c:pt>
                <c:pt idx="1703">
                  <c:v>0.96201999999999999</c:v>
                </c:pt>
                <c:pt idx="1704">
                  <c:v>0.96104299999999998</c:v>
                </c:pt>
                <c:pt idx="1705">
                  <c:v>0.960067</c:v>
                </c:pt>
                <c:pt idx="1706">
                  <c:v>0.95909</c:v>
                </c:pt>
                <c:pt idx="1707">
                  <c:v>0.95857300000000001</c:v>
                </c:pt>
                <c:pt idx="1708">
                  <c:v>0.95782599999999996</c:v>
                </c:pt>
                <c:pt idx="1709">
                  <c:v>0.95702100000000001</c:v>
                </c:pt>
                <c:pt idx="1710">
                  <c:v>0.95633199999999996</c:v>
                </c:pt>
                <c:pt idx="1711">
                  <c:v>0.95523999999999998</c:v>
                </c:pt>
                <c:pt idx="1712">
                  <c:v>0.95466600000000001</c:v>
                </c:pt>
                <c:pt idx="1713">
                  <c:v>0.95357400000000003</c:v>
                </c:pt>
                <c:pt idx="1714">
                  <c:v>0.95213700000000001</c:v>
                </c:pt>
                <c:pt idx="1715">
                  <c:v>0.95075799999999999</c:v>
                </c:pt>
                <c:pt idx="1716">
                  <c:v>0.94845999999999997</c:v>
                </c:pt>
                <c:pt idx="1717">
                  <c:v>0.94547199999999998</c:v>
                </c:pt>
                <c:pt idx="1718">
                  <c:v>0.94288700000000003</c:v>
                </c:pt>
                <c:pt idx="1719">
                  <c:v>0.94012899999999999</c:v>
                </c:pt>
                <c:pt idx="1720">
                  <c:v>0.93719799999999998</c:v>
                </c:pt>
                <c:pt idx="1721">
                  <c:v>0.93501500000000004</c:v>
                </c:pt>
                <c:pt idx="1722">
                  <c:v>0.932199</c:v>
                </c:pt>
                <c:pt idx="1723">
                  <c:v>0.93036099999999999</c:v>
                </c:pt>
                <c:pt idx="1724">
                  <c:v>0.92840699999999998</c:v>
                </c:pt>
                <c:pt idx="1725">
                  <c:v>0.92628100000000002</c:v>
                </c:pt>
                <c:pt idx="1726">
                  <c:v>0.92427000000000004</c:v>
                </c:pt>
                <c:pt idx="1727">
                  <c:v>0.92225900000000005</c:v>
                </c:pt>
                <c:pt idx="1728">
                  <c:v>0.92053600000000002</c:v>
                </c:pt>
                <c:pt idx="1729">
                  <c:v>0.91863899999999998</c:v>
                </c:pt>
                <c:pt idx="1730">
                  <c:v>0.916628</c:v>
                </c:pt>
                <c:pt idx="1731">
                  <c:v>0.91358300000000003</c:v>
                </c:pt>
                <c:pt idx="1732">
                  <c:v>0.91117000000000004</c:v>
                </c:pt>
                <c:pt idx="1733">
                  <c:v>0.90887200000000001</c:v>
                </c:pt>
                <c:pt idx="1734">
                  <c:v>0.90605599999999997</c:v>
                </c:pt>
                <c:pt idx="1735">
                  <c:v>0.90329800000000005</c:v>
                </c:pt>
                <c:pt idx="1736">
                  <c:v>0.899621</c:v>
                </c:pt>
                <c:pt idx="1737">
                  <c:v>0.89559900000000003</c:v>
                </c:pt>
                <c:pt idx="1738">
                  <c:v>0.89192099999999996</c:v>
                </c:pt>
                <c:pt idx="1739">
                  <c:v>0.88732500000000003</c:v>
                </c:pt>
                <c:pt idx="1740">
                  <c:v>0.88255600000000001</c:v>
                </c:pt>
                <c:pt idx="1741">
                  <c:v>0.87744200000000006</c:v>
                </c:pt>
                <c:pt idx="1742">
                  <c:v>0.87169600000000003</c:v>
                </c:pt>
                <c:pt idx="1743">
                  <c:v>0.86589300000000002</c:v>
                </c:pt>
                <c:pt idx="1744">
                  <c:v>0.86037699999999995</c:v>
                </c:pt>
                <c:pt idx="1745">
                  <c:v>0.85440099999999997</c:v>
                </c:pt>
                <c:pt idx="1746">
                  <c:v>0.84762099999999996</c:v>
                </c:pt>
                <c:pt idx="1747">
                  <c:v>0.83992199999999995</c:v>
                </c:pt>
                <c:pt idx="1748">
                  <c:v>0.83245199999999997</c:v>
                </c:pt>
                <c:pt idx="1749">
                  <c:v>0.82550000000000001</c:v>
                </c:pt>
                <c:pt idx="1750">
                  <c:v>0.81975399999999998</c:v>
                </c:pt>
                <c:pt idx="1751">
                  <c:v>0.813836</c:v>
                </c:pt>
                <c:pt idx="1752">
                  <c:v>0.80832000000000004</c:v>
                </c:pt>
                <c:pt idx="1753">
                  <c:v>0.80383800000000005</c:v>
                </c:pt>
                <c:pt idx="1754">
                  <c:v>0.79878199999999999</c:v>
                </c:pt>
                <c:pt idx="1755">
                  <c:v>0.79470200000000002</c:v>
                </c:pt>
                <c:pt idx="1756">
                  <c:v>0.79010599999999998</c:v>
                </c:pt>
                <c:pt idx="1757">
                  <c:v>0.78533699999999995</c:v>
                </c:pt>
                <c:pt idx="1758">
                  <c:v>0.78005100000000005</c:v>
                </c:pt>
                <c:pt idx="1759">
                  <c:v>0.77419000000000004</c:v>
                </c:pt>
                <c:pt idx="1760">
                  <c:v>0.76516899999999999</c:v>
                </c:pt>
                <c:pt idx="1761">
                  <c:v>0.75637799999999999</c:v>
                </c:pt>
                <c:pt idx="1762">
                  <c:v>0.74931099999999995</c:v>
                </c:pt>
                <c:pt idx="1763">
                  <c:v>0.74224299999999999</c:v>
                </c:pt>
                <c:pt idx="1764">
                  <c:v>0.73379700000000003</c:v>
                </c:pt>
                <c:pt idx="1765">
                  <c:v>0.72586799999999996</c:v>
                </c:pt>
                <c:pt idx="1766">
                  <c:v>0.71793799999999997</c:v>
                </c:pt>
                <c:pt idx="1767">
                  <c:v>0.71018199999999998</c:v>
                </c:pt>
                <c:pt idx="1768">
                  <c:v>0.70351600000000003</c:v>
                </c:pt>
                <c:pt idx="1769">
                  <c:v>0.69644899999999998</c:v>
                </c:pt>
                <c:pt idx="1770">
                  <c:v>0.68989900000000004</c:v>
                </c:pt>
                <c:pt idx="1771">
                  <c:v>0.68139499999999997</c:v>
                </c:pt>
                <c:pt idx="1772">
                  <c:v>0.67208699999999999</c:v>
                </c:pt>
                <c:pt idx="1773">
                  <c:v>0.66318100000000002</c:v>
                </c:pt>
                <c:pt idx="1774">
                  <c:v>0.65433200000000002</c:v>
                </c:pt>
                <c:pt idx="1775">
                  <c:v>0.64640299999999995</c:v>
                </c:pt>
                <c:pt idx="1776">
                  <c:v>0.63588800000000001</c:v>
                </c:pt>
                <c:pt idx="1777">
                  <c:v>0.62658000000000003</c:v>
                </c:pt>
                <c:pt idx="1778">
                  <c:v>0.61796099999999998</c:v>
                </c:pt>
                <c:pt idx="1779">
                  <c:v>0.60836599999999996</c:v>
                </c:pt>
                <c:pt idx="1780">
                  <c:v>0.59790900000000002</c:v>
                </c:pt>
                <c:pt idx="1781">
                  <c:v>0.58934699999999995</c:v>
                </c:pt>
                <c:pt idx="1782">
                  <c:v>0.58164800000000005</c:v>
                </c:pt>
                <c:pt idx="1783">
                  <c:v>0.57423599999999997</c:v>
                </c:pt>
                <c:pt idx="1784">
                  <c:v>0.567801</c:v>
                </c:pt>
                <c:pt idx="1785">
                  <c:v>0.56067599999999995</c:v>
                </c:pt>
                <c:pt idx="1786">
                  <c:v>0.55274599999999996</c:v>
                </c:pt>
                <c:pt idx="1787">
                  <c:v>0.54309399999999997</c:v>
                </c:pt>
                <c:pt idx="1788">
                  <c:v>0.53200400000000003</c:v>
                </c:pt>
                <c:pt idx="1789">
                  <c:v>0.52154699999999998</c:v>
                </c:pt>
                <c:pt idx="1790">
                  <c:v>0.513158</c:v>
                </c:pt>
                <c:pt idx="1791">
                  <c:v>0.50718200000000002</c:v>
                </c:pt>
                <c:pt idx="1792">
                  <c:v>0.50229800000000002</c:v>
                </c:pt>
                <c:pt idx="1793">
                  <c:v>0.49666700000000003</c:v>
                </c:pt>
                <c:pt idx="1794">
                  <c:v>0.491151</c:v>
                </c:pt>
                <c:pt idx="1795">
                  <c:v>0.484429</c:v>
                </c:pt>
                <c:pt idx="1796">
                  <c:v>0.47902800000000001</c:v>
                </c:pt>
                <c:pt idx="1797">
                  <c:v>0.47115600000000002</c:v>
                </c:pt>
                <c:pt idx="1798">
                  <c:v>0.46271000000000001</c:v>
                </c:pt>
                <c:pt idx="1799">
                  <c:v>0.45535500000000001</c:v>
                </c:pt>
                <c:pt idx="1800">
                  <c:v>0.44288699999999998</c:v>
                </c:pt>
                <c:pt idx="1801">
                  <c:v>0.433923</c:v>
                </c:pt>
                <c:pt idx="1802">
                  <c:v>0.42473</c:v>
                </c:pt>
                <c:pt idx="1803">
                  <c:v>0.41634100000000002</c:v>
                </c:pt>
                <c:pt idx="1804">
                  <c:v>0.40456199999999998</c:v>
                </c:pt>
                <c:pt idx="1805">
                  <c:v>0.393013</c:v>
                </c:pt>
                <c:pt idx="1806">
                  <c:v>0.38416499999999998</c:v>
                </c:pt>
                <c:pt idx="1807">
                  <c:v>0.375948</c:v>
                </c:pt>
                <c:pt idx="1808">
                  <c:v>0.37020199999999998</c:v>
                </c:pt>
                <c:pt idx="1809">
                  <c:v>0.36468600000000001</c:v>
                </c:pt>
                <c:pt idx="1810">
                  <c:v>0.360319</c:v>
                </c:pt>
                <c:pt idx="1811">
                  <c:v>0.35721700000000001</c:v>
                </c:pt>
                <c:pt idx="1812">
                  <c:v>0.35365400000000002</c:v>
                </c:pt>
                <c:pt idx="1813">
                  <c:v>0.350609</c:v>
                </c:pt>
                <c:pt idx="1814">
                  <c:v>0.34710400000000002</c:v>
                </c:pt>
                <c:pt idx="1815">
                  <c:v>0.34314</c:v>
                </c:pt>
                <c:pt idx="1816">
                  <c:v>0.33905999999999997</c:v>
                </c:pt>
                <c:pt idx="1817">
                  <c:v>0.33469300000000002</c:v>
                </c:pt>
                <c:pt idx="1818">
                  <c:v>0.32986700000000002</c:v>
                </c:pt>
                <c:pt idx="1819">
                  <c:v>0.32590200000000003</c:v>
                </c:pt>
                <c:pt idx="1820">
                  <c:v>0.32078800000000002</c:v>
                </c:pt>
                <c:pt idx="1821">
                  <c:v>0.31475500000000001</c:v>
                </c:pt>
                <c:pt idx="1822">
                  <c:v>0.31027399999999999</c:v>
                </c:pt>
                <c:pt idx="1823">
                  <c:v>0.30584899999999998</c:v>
                </c:pt>
                <c:pt idx="1824">
                  <c:v>0.299701</c:v>
                </c:pt>
                <c:pt idx="1825">
                  <c:v>0.29424299999999998</c:v>
                </c:pt>
                <c:pt idx="1826">
                  <c:v>0.28964600000000001</c:v>
                </c:pt>
                <c:pt idx="1827">
                  <c:v>0.28499200000000002</c:v>
                </c:pt>
                <c:pt idx="1828">
                  <c:v>0.28062500000000001</c:v>
                </c:pt>
                <c:pt idx="1829">
                  <c:v>0.27746500000000002</c:v>
                </c:pt>
                <c:pt idx="1830">
                  <c:v>0.27395999999999998</c:v>
                </c:pt>
                <c:pt idx="1831">
                  <c:v>0.26999499999999999</c:v>
                </c:pt>
                <c:pt idx="1832">
                  <c:v>0.26580100000000001</c:v>
                </c:pt>
                <c:pt idx="1833">
                  <c:v>0.26252599999999998</c:v>
                </c:pt>
                <c:pt idx="1834">
                  <c:v>0.25867600000000002</c:v>
                </c:pt>
                <c:pt idx="1835">
                  <c:v>0.25425199999999998</c:v>
                </c:pt>
                <c:pt idx="1836">
                  <c:v>0.25017200000000001</c:v>
                </c:pt>
                <c:pt idx="1837">
                  <c:v>0.24528800000000001</c:v>
                </c:pt>
                <c:pt idx="1838">
                  <c:v>0.24034700000000001</c:v>
                </c:pt>
                <c:pt idx="1839">
                  <c:v>0.2369</c:v>
                </c:pt>
                <c:pt idx="1840">
                  <c:v>0.23057900000000001</c:v>
                </c:pt>
                <c:pt idx="1841">
                  <c:v>0.22425899999999999</c:v>
                </c:pt>
                <c:pt idx="1842">
                  <c:v>0.217421</c:v>
                </c:pt>
                <c:pt idx="1843">
                  <c:v>0.21276700000000001</c:v>
                </c:pt>
                <c:pt idx="1844">
                  <c:v>0.20909</c:v>
                </c:pt>
                <c:pt idx="1845">
                  <c:v>0.20483799999999999</c:v>
                </c:pt>
                <c:pt idx="1846">
                  <c:v>0.20139000000000001</c:v>
                </c:pt>
                <c:pt idx="1847">
                  <c:v>0.19794300000000001</c:v>
                </c:pt>
                <c:pt idx="1848">
                  <c:v>0.19386300000000001</c:v>
                </c:pt>
                <c:pt idx="1849">
                  <c:v>0.19064600000000001</c:v>
                </c:pt>
                <c:pt idx="1850">
                  <c:v>0.18725600000000001</c:v>
                </c:pt>
                <c:pt idx="1851">
                  <c:v>0.183866</c:v>
                </c:pt>
                <c:pt idx="1852">
                  <c:v>0.18093500000000001</c:v>
                </c:pt>
                <c:pt idx="1853">
                  <c:v>0.17777499999999999</c:v>
                </c:pt>
                <c:pt idx="1854">
                  <c:v>0.17427000000000001</c:v>
                </c:pt>
                <c:pt idx="1855">
                  <c:v>0.17024800000000001</c:v>
                </c:pt>
                <c:pt idx="1856">
                  <c:v>0.166628</c:v>
                </c:pt>
                <c:pt idx="1857">
                  <c:v>0.16381299999999999</c:v>
                </c:pt>
                <c:pt idx="1858">
                  <c:v>0.16070999999999999</c:v>
                </c:pt>
                <c:pt idx="1859">
                  <c:v>0.15823899999999999</c:v>
                </c:pt>
                <c:pt idx="1860">
                  <c:v>0.15571099999999999</c:v>
                </c:pt>
                <c:pt idx="1861">
                  <c:v>0.15295300000000001</c:v>
                </c:pt>
                <c:pt idx="1862">
                  <c:v>0.14910399999999999</c:v>
                </c:pt>
                <c:pt idx="1863">
                  <c:v>0.14577100000000001</c:v>
                </c:pt>
                <c:pt idx="1864">
                  <c:v>0.14278299999999999</c:v>
                </c:pt>
                <c:pt idx="1865">
                  <c:v>0.14031299999999999</c:v>
                </c:pt>
                <c:pt idx="1866">
                  <c:v>0.137382</c:v>
                </c:pt>
                <c:pt idx="1867">
                  <c:v>0.134854</c:v>
                </c:pt>
                <c:pt idx="1868">
                  <c:v>0.132211</c:v>
                </c:pt>
                <c:pt idx="1869">
                  <c:v>0.129855</c:v>
                </c:pt>
                <c:pt idx="1870">
                  <c:v>0.12841900000000001</c:v>
                </c:pt>
                <c:pt idx="1871">
                  <c:v>0.126752</c:v>
                </c:pt>
                <c:pt idx="1872">
                  <c:v>0.125086</c:v>
                </c:pt>
                <c:pt idx="1873">
                  <c:v>0.124052</c:v>
                </c:pt>
                <c:pt idx="1874">
                  <c:v>0.12238599999999999</c:v>
                </c:pt>
                <c:pt idx="1875">
                  <c:v>0.12066200000000001</c:v>
                </c:pt>
                <c:pt idx="1876">
                  <c:v>0.118881</c:v>
                </c:pt>
                <c:pt idx="1877">
                  <c:v>0.116755</c:v>
                </c:pt>
                <c:pt idx="1878">
                  <c:v>0.114686</c:v>
                </c:pt>
                <c:pt idx="1879">
                  <c:v>0.112675</c:v>
                </c:pt>
                <c:pt idx="1880">
                  <c:v>0.11014699999999999</c:v>
                </c:pt>
                <c:pt idx="1881">
                  <c:v>0.10807899999999999</c:v>
                </c:pt>
                <c:pt idx="1882">
                  <c:v>0.106182</c:v>
                </c:pt>
                <c:pt idx="1883">
                  <c:v>0.10434400000000001</c:v>
                </c:pt>
                <c:pt idx="1884">
                  <c:v>0.10331</c:v>
                </c:pt>
                <c:pt idx="1885">
                  <c:v>0.102046</c:v>
                </c:pt>
                <c:pt idx="1886">
                  <c:v>0.100437</c:v>
                </c:pt>
                <c:pt idx="1887">
                  <c:v>9.8770399999999994E-2</c:v>
                </c:pt>
                <c:pt idx="1888">
                  <c:v>9.7161600000000001E-2</c:v>
                </c:pt>
                <c:pt idx="1889">
                  <c:v>9.62422E-2</c:v>
                </c:pt>
                <c:pt idx="1890">
                  <c:v>9.5208000000000001E-2</c:v>
                </c:pt>
                <c:pt idx="1891">
                  <c:v>9.4173800000000002E-2</c:v>
                </c:pt>
                <c:pt idx="1892">
                  <c:v>9.2967099999999997E-2</c:v>
                </c:pt>
                <c:pt idx="1893">
                  <c:v>9.1760499999999995E-2</c:v>
                </c:pt>
                <c:pt idx="1894">
                  <c:v>9.0553900000000007E-2</c:v>
                </c:pt>
                <c:pt idx="1895">
                  <c:v>8.9289800000000003E-2</c:v>
                </c:pt>
                <c:pt idx="1896">
                  <c:v>8.8313000000000003E-2</c:v>
                </c:pt>
                <c:pt idx="1897">
                  <c:v>8.6704199999999995E-2</c:v>
                </c:pt>
                <c:pt idx="1898">
                  <c:v>8.5152800000000001E-2</c:v>
                </c:pt>
                <c:pt idx="1899">
                  <c:v>8.4291000000000005E-2</c:v>
                </c:pt>
                <c:pt idx="1900">
                  <c:v>8.30843E-2</c:v>
                </c:pt>
                <c:pt idx="1901">
                  <c:v>8.1590399999999993E-2</c:v>
                </c:pt>
                <c:pt idx="1902">
                  <c:v>8.0785999999999997E-2</c:v>
                </c:pt>
                <c:pt idx="1903">
                  <c:v>7.9924200000000001E-2</c:v>
                </c:pt>
                <c:pt idx="1904">
                  <c:v>7.8717499999999996E-2</c:v>
                </c:pt>
                <c:pt idx="1905">
                  <c:v>7.7683299999999997E-2</c:v>
                </c:pt>
                <c:pt idx="1906">
                  <c:v>7.6648999999999995E-2</c:v>
                </c:pt>
                <c:pt idx="1907">
                  <c:v>7.5787199999999999E-2</c:v>
                </c:pt>
                <c:pt idx="1908">
                  <c:v>7.4695499999999998E-2</c:v>
                </c:pt>
                <c:pt idx="1909">
                  <c:v>7.3546299999999995E-2</c:v>
                </c:pt>
                <c:pt idx="1910">
                  <c:v>7.2512099999999996E-2</c:v>
                </c:pt>
                <c:pt idx="1911">
                  <c:v>7.1535299999999996E-2</c:v>
                </c:pt>
                <c:pt idx="1912">
                  <c:v>7.0500999999999994E-2</c:v>
                </c:pt>
                <c:pt idx="1913">
                  <c:v>6.9524199999999994E-2</c:v>
                </c:pt>
                <c:pt idx="1914">
                  <c:v>6.8719799999999998E-2</c:v>
                </c:pt>
                <c:pt idx="1915">
                  <c:v>6.7972900000000003E-2</c:v>
                </c:pt>
                <c:pt idx="1916">
                  <c:v>6.7053600000000005E-2</c:v>
                </c:pt>
                <c:pt idx="1917">
                  <c:v>6.6364099999999995E-2</c:v>
                </c:pt>
                <c:pt idx="1918">
                  <c:v>6.5272399999999994E-2</c:v>
                </c:pt>
                <c:pt idx="1919">
                  <c:v>6.4640299999999998E-2</c:v>
                </c:pt>
                <c:pt idx="1920">
                  <c:v>6.3893400000000003E-2</c:v>
                </c:pt>
                <c:pt idx="1921">
                  <c:v>6.3433699999999996E-2</c:v>
                </c:pt>
                <c:pt idx="1922">
                  <c:v>6.2629299999999999E-2</c:v>
                </c:pt>
                <c:pt idx="1923">
                  <c:v>6.2169599999999998E-2</c:v>
                </c:pt>
                <c:pt idx="1924">
                  <c:v>6.1480100000000003E-2</c:v>
                </c:pt>
                <c:pt idx="1925">
                  <c:v>6.1135399999999999E-2</c:v>
                </c:pt>
                <c:pt idx="1926">
                  <c:v>6.0963000000000003E-2</c:v>
                </c:pt>
                <c:pt idx="1927">
                  <c:v>6.0388400000000002E-2</c:v>
                </c:pt>
                <c:pt idx="1928">
                  <c:v>5.9928799999999997E-2</c:v>
                </c:pt>
                <c:pt idx="1929">
                  <c:v>5.9469099999999997E-2</c:v>
                </c:pt>
                <c:pt idx="1930">
                  <c:v>5.9066899999999999E-2</c:v>
                </c:pt>
                <c:pt idx="1931">
                  <c:v>5.8837E-2</c:v>
                </c:pt>
                <c:pt idx="1932">
                  <c:v>5.8147600000000001E-2</c:v>
                </c:pt>
                <c:pt idx="1933">
                  <c:v>5.7630399999999998E-2</c:v>
                </c:pt>
                <c:pt idx="1934">
                  <c:v>5.72282E-2</c:v>
                </c:pt>
                <c:pt idx="1935">
                  <c:v>5.6826000000000002E-2</c:v>
                </c:pt>
                <c:pt idx="1936">
                  <c:v>5.6366399999999997E-2</c:v>
                </c:pt>
                <c:pt idx="1937">
                  <c:v>5.5906699999999997E-2</c:v>
                </c:pt>
                <c:pt idx="1938">
                  <c:v>5.5619399999999999E-2</c:v>
                </c:pt>
                <c:pt idx="1939">
                  <c:v>5.5159699999999999E-2</c:v>
                </c:pt>
                <c:pt idx="1940">
                  <c:v>5.4987399999999999E-2</c:v>
                </c:pt>
                <c:pt idx="1941">
                  <c:v>5.4470200000000003E-2</c:v>
                </c:pt>
                <c:pt idx="1942">
                  <c:v>5.3723300000000002E-2</c:v>
                </c:pt>
                <c:pt idx="1943">
                  <c:v>5.3493400000000003E-2</c:v>
                </c:pt>
                <c:pt idx="1944">
                  <c:v>5.2861400000000003E-2</c:v>
                </c:pt>
                <c:pt idx="1945">
                  <c:v>5.2344300000000003E-2</c:v>
                </c:pt>
                <c:pt idx="1946">
                  <c:v>5.2114500000000001E-2</c:v>
                </c:pt>
                <c:pt idx="1947">
                  <c:v>5.1827199999999997E-2</c:v>
                </c:pt>
                <c:pt idx="1948">
                  <c:v>5.1597299999999999E-2</c:v>
                </c:pt>
                <c:pt idx="1949">
                  <c:v>5.1310000000000001E-2</c:v>
                </c:pt>
                <c:pt idx="1950">
                  <c:v>5.0965299999999998E-2</c:v>
                </c:pt>
                <c:pt idx="1951">
                  <c:v>5.0333299999999997E-2</c:v>
                </c:pt>
                <c:pt idx="1952">
                  <c:v>5.0046E-2</c:v>
                </c:pt>
                <c:pt idx="1953">
                  <c:v>4.95863E-2</c:v>
                </c:pt>
                <c:pt idx="1954">
                  <c:v>4.9356499999999998E-2</c:v>
                </c:pt>
                <c:pt idx="1955">
                  <c:v>4.8954299999999999E-2</c:v>
                </c:pt>
                <c:pt idx="1956">
                  <c:v>4.8724400000000001E-2</c:v>
                </c:pt>
                <c:pt idx="1957">
                  <c:v>4.8379699999999998E-2</c:v>
                </c:pt>
                <c:pt idx="1958">
                  <c:v>4.7747600000000001E-2</c:v>
                </c:pt>
                <c:pt idx="1959">
                  <c:v>4.7517799999999999E-2</c:v>
                </c:pt>
                <c:pt idx="1960">
                  <c:v>4.7345400000000003E-2</c:v>
                </c:pt>
                <c:pt idx="1961">
                  <c:v>4.7058099999999999E-2</c:v>
                </c:pt>
                <c:pt idx="1962">
                  <c:v>4.6828300000000003E-2</c:v>
                </c:pt>
                <c:pt idx="1963">
                  <c:v>4.6253700000000002E-2</c:v>
                </c:pt>
                <c:pt idx="1964">
                  <c:v>4.5966399999999998E-2</c:v>
                </c:pt>
                <c:pt idx="1965">
                  <c:v>4.5736600000000002E-2</c:v>
                </c:pt>
                <c:pt idx="1966">
                  <c:v>4.5621700000000001E-2</c:v>
                </c:pt>
                <c:pt idx="1967">
                  <c:v>4.5334399999999997E-2</c:v>
                </c:pt>
                <c:pt idx="1968">
                  <c:v>4.5162000000000001E-2</c:v>
                </c:pt>
                <c:pt idx="1969">
                  <c:v>4.4989700000000001E-2</c:v>
                </c:pt>
                <c:pt idx="1970">
                  <c:v>4.4644900000000001E-2</c:v>
                </c:pt>
                <c:pt idx="1971">
                  <c:v>4.4127800000000002E-2</c:v>
                </c:pt>
                <c:pt idx="1972">
                  <c:v>4.3610700000000002E-2</c:v>
                </c:pt>
                <c:pt idx="1973">
                  <c:v>4.3495699999999998E-2</c:v>
                </c:pt>
                <c:pt idx="1974">
                  <c:v>4.3380799999999997E-2</c:v>
                </c:pt>
                <c:pt idx="1975">
                  <c:v>4.2863699999999998E-2</c:v>
                </c:pt>
                <c:pt idx="1976">
                  <c:v>4.25764E-2</c:v>
                </c:pt>
                <c:pt idx="1977">
                  <c:v>4.25764E-2</c:v>
                </c:pt>
                <c:pt idx="1978">
                  <c:v>4.2519000000000001E-2</c:v>
                </c:pt>
                <c:pt idx="1979">
                  <c:v>4.2231699999999997E-2</c:v>
                </c:pt>
                <c:pt idx="1980">
                  <c:v>4.1714500000000002E-2</c:v>
                </c:pt>
                <c:pt idx="1981">
                  <c:v>4.1312300000000003E-2</c:v>
                </c:pt>
                <c:pt idx="1982">
                  <c:v>4.1082500000000001E-2</c:v>
                </c:pt>
                <c:pt idx="1983">
                  <c:v>4.0737799999999998E-2</c:v>
                </c:pt>
                <c:pt idx="1984">
                  <c:v>4.04505E-2</c:v>
                </c:pt>
                <c:pt idx="1985">
                  <c:v>4.0335599999999999E-2</c:v>
                </c:pt>
                <c:pt idx="1986">
                  <c:v>4.0278099999999997E-2</c:v>
                </c:pt>
                <c:pt idx="1987">
                  <c:v>3.9875899999999999E-2</c:v>
                </c:pt>
                <c:pt idx="1988">
                  <c:v>3.95311E-2</c:v>
                </c:pt>
                <c:pt idx="1989">
                  <c:v>3.9416199999999998E-2</c:v>
                </c:pt>
                <c:pt idx="1990">
                  <c:v>3.9186400000000003E-2</c:v>
                </c:pt>
                <c:pt idx="1991">
                  <c:v>3.8784199999999998E-2</c:v>
                </c:pt>
                <c:pt idx="1992">
                  <c:v>3.8439399999999999E-2</c:v>
                </c:pt>
                <c:pt idx="1993">
                  <c:v>3.8324499999999997E-2</c:v>
                </c:pt>
                <c:pt idx="1994">
                  <c:v>3.8152100000000001E-2</c:v>
                </c:pt>
                <c:pt idx="1995">
                  <c:v>3.7807399999999998E-2</c:v>
                </c:pt>
                <c:pt idx="1996">
                  <c:v>3.7692499999999997E-2</c:v>
                </c:pt>
                <c:pt idx="1997">
                  <c:v>3.7577600000000003E-2</c:v>
                </c:pt>
                <c:pt idx="1998">
                  <c:v>3.7347699999999998E-2</c:v>
                </c:pt>
                <c:pt idx="1999">
                  <c:v>3.7290299999999998E-2</c:v>
                </c:pt>
                <c:pt idx="2000">
                  <c:v>3.7232800000000003E-2</c:v>
                </c:pt>
                <c:pt idx="2001">
                  <c:v>3.7003000000000001E-2</c:v>
                </c:pt>
                <c:pt idx="2002">
                  <c:v>3.6715699999999997E-2</c:v>
                </c:pt>
                <c:pt idx="2003">
                  <c:v>3.6600800000000003E-2</c:v>
                </c:pt>
                <c:pt idx="2004">
                  <c:v>3.6313499999999999E-2</c:v>
                </c:pt>
                <c:pt idx="2005">
                  <c:v>3.6313499999999999E-2</c:v>
                </c:pt>
                <c:pt idx="2006">
                  <c:v>3.6198599999999997E-2</c:v>
                </c:pt>
                <c:pt idx="2007">
                  <c:v>3.6026200000000001E-2</c:v>
                </c:pt>
                <c:pt idx="2008">
                  <c:v>3.5796399999999999E-2</c:v>
                </c:pt>
                <c:pt idx="2009">
                  <c:v>3.5509100000000002E-2</c:v>
                </c:pt>
                <c:pt idx="2010">
                  <c:v>3.5221799999999998E-2</c:v>
                </c:pt>
                <c:pt idx="2011">
                  <c:v>3.4992000000000002E-2</c:v>
                </c:pt>
                <c:pt idx="2012">
                  <c:v>3.49345E-2</c:v>
                </c:pt>
                <c:pt idx="2013">
                  <c:v>3.4589700000000001E-2</c:v>
                </c:pt>
                <c:pt idx="2014">
                  <c:v>3.4417400000000001E-2</c:v>
                </c:pt>
                <c:pt idx="2015">
                  <c:v>3.4244999999999998E-2</c:v>
                </c:pt>
                <c:pt idx="2016">
                  <c:v>3.4015200000000002E-2</c:v>
                </c:pt>
                <c:pt idx="2017">
                  <c:v>3.3900300000000001E-2</c:v>
                </c:pt>
                <c:pt idx="2018">
                  <c:v>3.3727899999999998E-2</c:v>
                </c:pt>
                <c:pt idx="2019">
                  <c:v>3.3555500000000002E-2</c:v>
                </c:pt>
                <c:pt idx="2020">
                  <c:v>3.3440600000000001E-2</c:v>
                </c:pt>
                <c:pt idx="2021">
                  <c:v>3.33257E-2</c:v>
                </c:pt>
                <c:pt idx="2022">
                  <c:v>3.3095800000000002E-2</c:v>
                </c:pt>
                <c:pt idx="2023">
                  <c:v>3.29809E-2</c:v>
                </c:pt>
                <c:pt idx="2024">
                  <c:v>3.2693600000000003E-2</c:v>
                </c:pt>
                <c:pt idx="2025">
                  <c:v>3.2406299999999999E-2</c:v>
                </c:pt>
                <c:pt idx="2026">
                  <c:v>3.23489E-2</c:v>
                </c:pt>
                <c:pt idx="2027">
                  <c:v>3.2176499999999997E-2</c:v>
                </c:pt>
                <c:pt idx="2028">
                  <c:v>3.1946700000000001E-2</c:v>
                </c:pt>
                <c:pt idx="2029">
                  <c:v>3.1774299999999998E-2</c:v>
                </c:pt>
                <c:pt idx="2030">
                  <c:v>3.1774299999999998E-2</c:v>
                </c:pt>
                <c:pt idx="2031">
                  <c:v>3.1774299999999998E-2</c:v>
                </c:pt>
                <c:pt idx="2032">
                  <c:v>3.1601900000000002E-2</c:v>
                </c:pt>
                <c:pt idx="2033">
                  <c:v>3.1544500000000003E-2</c:v>
                </c:pt>
                <c:pt idx="2034">
                  <c:v>3.13721E-2</c:v>
                </c:pt>
                <c:pt idx="2035">
                  <c:v>3.1084799999999999E-2</c:v>
                </c:pt>
                <c:pt idx="2036">
                  <c:v>3.1084799999999999E-2</c:v>
                </c:pt>
                <c:pt idx="2037">
                  <c:v>3.1084799999999999E-2</c:v>
                </c:pt>
                <c:pt idx="2038">
                  <c:v>3.09124E-2</c:v>
                </c:pt>
                <c:pt idx="2039">
                  <c:v>3.0740099999999999E-2</c:v>
                </c:pt>
                <c:pt idx="2040">
                  <c:v>3.0452799999999999E-2</c:v>
                </c:pt>
                <c:pt idx="2041">
                  <c:v>3.02229E-2</c:v>
                </c:pt>
                <c:pt idx="2042">
                  <c:v>3.0107999999999999E-2</c:v>
                </c:pt>
                <c:pt idx="2043">
                  <c:v>3.00506E-2</c:v>
                </c:pt>
                <c:pt idx="2044">
                  <c:v>2.9993100000000002E-2</c:v>
                </c:pt>
                <c:pt idx="2045">
                  <c:v>2.9878200000000001E-2</c:v>
                </c:pt>
                <c:pt idx="2046">
                  <c:v>2.9763299999999999E-2</c:v>
                </c:pt>
                <c:pt idx="2047">
                  <c:v>2.95909E-2</c:v>
                </c:pt>
                <c:pt idx="2048">
                  <c:v>2.9188700000000001E-2</c:v>
                </c:pt>
                <c:pt idx="2049">
                  <c:v>2.8958899999999999E-2</c:v>
                </c:pt>
                <c:pt idx="2050">
                  <c:v>2.8901400000000001E-2</c:v>
                </c:pt>
                <c:pt idx="2051">
                  <c:v>2.8843899999999999E-2</c:v>
                </c:pt>
                <c:pt idx="2052">
                  <c:v>2.86141E-2</c:v>
                </c:pt>
                <c:pt idx="2053">
                  <c:v>2.8499199999999999E-2</c:v>
                </c:pt>
                <c:pt idx="2054">
                  <c:v>2.82694E-2</c:v>
                </c:pt>
                <c:pt idx="2055">
                  <c:v>2.7924600000000001E-2</c:v>
                </c:pt>
                <c:pt idx="2056">
                  <c:v>2.7694799999999999E-2</c:v>
                </c:pt>
                <c:pt idx="2057">
                  <c:v>2.7579900000000001E-2</c:v>
                </c:pt>
                <c:pt idx="2058">
                  <c:v>2.7522399999999999E-2</c:v>
                </c:pt>
                <c:pt idx="2059">
                  <c:v>2.7349999999999999E-2</c:v>
                </c:pt>
                <c:pt idx="2060">
                  <c:v>2.72926E-2</c:v>
                </c:pt>
                <c:pt idx="2061">
                  <c:v>2.7120200000000001E-2</c:v>
                </c:pt>
                <c:pt idx="2062">
                  <c:v>2.6947800000000001E-2</c:v>
                </c:pt>
                <c:pt idx="2063">
                  <c:v>2.6717999999999999E-2</c:v>
                </c:pt>
                <c:pt idx="2064">
                  <c:v>2.6603100000000001E-2</c:v>
                </c:pt>
                <c:pt idx="2065">
                  <c:v>2.6603100000000001E-2</c:v>
                </c:pt>
                <c:pt idx="2066">
                  <c:v>2.6603100000000001E-2</c:v>
                </c:pt>
                <c:pt idx="2067">
                  <c:v>2.6545599999999999E-2</c:v>
                </c:pt>
                <c:pt idx="2068">
                  <c:v>2.64882E-2</c:v>
                </c:pt>
                <c:pt idx="2069">
                  <c:v>2.63158E-2</c:v>
                </c:pt>
                <c:pt idx="2070">
                  <c:v>2.63158E-2</c:v>
                </c:pt>
                <c:pt idx="2071">
                  <c:v>2.6086000000000002E-2</c:v>
                </c:pt>
                <c:pt idx="2072">
                  <c:v>2.60285E-2</c:v>
                </c:pt>
                <c:pt idx="2073">
                  <c:v>2.5971000000000001E-2</c:v>
                </c:pt>
                <c:pt idx="2074">
                  <c:v>2.5798700000000001E-2</c:v>
                </c:pt>
                <c:pt idx="2075">
                  <c:v>2.5798700000000001E-2</c:v>
                </c:pt>
                <c:pt idx="2076">
                  <c:v>2.5798700000000001E-2</c:v>
                </c:pt>
                <c:pt idx="2077">
                  <c:v>2.5798700000000001E-2</c:v>
                </c:pt>
                <c:pt idx="2078">
                  <c:v>2.5626300000000001E-2</c:v>
                </c:pt>
                <c:pt idx="2079">
                  <c:v>2.5453900000000002E-2</c:v>
                </c:pt>
                <c:pt idx="2080">
                  <c:v>2.5224099999999999E-2</c:v>
                </c:pt>
                <c:pt idx="2081">
                  <c:v>2.5166600000000001E-2</c:v>
                </c:pt>
                <c:pt idx="2082">
                  <c:v>2.5109200000000002E-2</c:v>
                </c:pt>
                <c:pt idx="2083">
                  <c:v>2.4936799999999999E-2</c:v>
                </c:pt>
                <c:pt idx="2084">
                  <c:v>2.4707E-2</c:v>
                </c:pt>
                <c:pt idx="2085">
                  <c:v>2.45346E-2</c:v>
                </c:pt>
                <c:pt idx="2086">
                  <c:v>2.45346E-2</c:v>
                </c:pt>
                <c:pt idx="2087">
                  <c:v>2.45346E-2</c:v>
                </c:pt>
                <c:pt idx="2088">
                  <c:v>2.4362200000000001E-2</c:v>
                </c:pt>
                <c:pt idx="2089">
                  <c:v>2.4362200000000001E-2</c:v>
                </c:pt>
                <c:pt idx="2090">
                  <c:v>2.4247299999999999E-2</c:v>
                </c:pt>
                <c:pt idx="2091">
                  <c:v>2.4132399999999998E-2</c:v>
                </c:pt>
                <c:pt idx="2092">
                  <c:v>2.4017500000000001E-2</c:v>
                </c:pt>
                <c:pt idx="2093">
                  <c:v>2.3845100000000001E-2</c:v>
                </c:pt>
                <c:pt idx="2094">
                  <c:v>2.3787599999999999E-2</c:v>
                </c:pt>
                <c:pt idx="2095">
                  <c:v>2.3672700000000001E-2</c:v>
                </c:pt>
                <c:pt idx="2096">
                  <c:v>2.35578E-2</c:v>
                </c:pt>
                <c:pt idx="2097">
                  <c:v>2.3442899999999999E-2</c:v>
                </c:pt>
                <c:pt idx="2098">
                  <c:v>2.3328000000000002E-2</c:v>
                </c:pt>
                <c:pt idx="2099">
                  <c:v>2.3155599999999998E-2</c:v>
                </c:pt>
                <c:pt idx="2100">
                  <c:v>2.30981E-2</c:v>
                </c:pt>
                <c:pt idx="2101">
                  <c:v>2.3040700000000001E-2</c:v>
                </c:pt>
                <c:pt idx="2102">
                  <c:v>2.3040700000000001E-2</c:v>
                </c:pt>
                <c:pt idx="2103">
                  <c:v>2.2983199999999999E-2</c:v>
                </c:pt>
                <c:pt idx="2104">
                  <c:v>2.29258E-2</c:v>
                </c:pt>
                <c:pt idx="2105">
                  <c:v>2.2810799999999999E-2</c:v>
                </c:pt>
                <c:pt idx="2106">
                  <c:v>2.2810799999999999E-2</c:v>
                </c:pt>
                <c:pt idx="2107">
                  <c:v>2.27534E-2</c:v>
                </c:pt>
                <c:pt idx="2108">
                  <c:v>2.2695900000000001E-2</c:v>
                </c:pt>
                <c:pt idx="2109">
                  <c:v>2.2695900000000001E-2</c:v>
                </c:pt>
                <c:pt idx="2110">
                  <c:v>2.2523600000000001E-2</c:v>
                </c:pt>
                <c:pt idx="2111">
                  <c:v>2.2408600000000001E-2</c:v>
                </c:pt>
                <c:pt idx="2112">
                  <c:v>2.2351200000000002E-2</c:v>
                </c:pt>
                <c:pt idx="2113">
                  <c:v>2.2351200000000002E-2</c:v>
                </c:pt>
                <c:pt idx="2114">
                  <c:v>2.2351200000000002E-2</c:v>
                </c:pt>
                <c:pt idx="2115">
                  <c:v>2.22937E-2</c:v>
                </c:pt>
                <c:pt idx="2116">
                  <c:v>2.22937E-2</c:v>
                </c:pt>
                <c:pt idx="2117">
                  <c:v>2.22937E-2</c:v>
                </c:pt>
                <c:pt idx="2118">
                  <c:v>2.2236300000000001E-2</c:v>
                </c:pt>
                <c:pt idx="2119">
                  <c:v>2.2178799999999999E-2</c:v>
                </c:pt>
                <c:pt idx="2120">
                  <c:v>2.2063900000000001E-2</c:v>
                </c:pt>
                <c:pt idx="2121">
                  <c:v>2.2063900000000001E-2</c:v>
                </c:pt>
                <c:pt idx="2122">
                  <c:v>2.2006399999999999E-2</c:v>
                </c:pt>
                <c:pt idx="2123">
                  <c:v>2.17766E-2</c:v>
                </c:pt>
                <c:pt idx="2124">
                  <c:v>2.1719100000000002E-2</c:v>
                </c:pt>
                <c:pt idx="2125">
                  <c:v>2.1719100000000002E-2</c:v>
                </c:pt>
                <c:pt idx="2126">
                  <c:v>2.1719100000000002E-2</c:v>
                </c:pt>
                <c:pt idx="2127">
                  <c:v>2.1661699999999999E-2</c:v>
                </c:pt>
                <c:pt idx="2128">
                  <c:v>2.16042E-2</c:v>
                </c:pt>
                <c:pt idx="2129">
                  <c:v>2.1546800000000001E-2</c:v>
                </c:pt>
                <c:pt idx="2130">
                  <c:v>2.1546800000000001E-2</c:v>
                </c:pt>
                <c:pt idx="2131">
                  <c:v>2.1546800000000001E-2</c:v>
                </c:pt>
                <c:pt idx="2132">
                  <c:v>2.1489299999999999E-2</c:v>
                </c:pt>
                <c:pt idx="2133">
                  <c:v>2.14319E-2</c:v>
                </c:pt>
                <c:pt idx="2134">
                  <c:v>2.1259500000000001E-2</c:v>
                </c:pt>
                <c:pt idx="2135">
                  <c:v>2.1201999999999999E-2</c:v>
                </c:pt>
                <c:pt idx="2136">
                  <c:v>2.1201999999999999E-2</c:v>
                </c:pt>
                <c:pt idx="2137">
                  <c:v>2.11446E-2</c:v>
                </c:pt>
                <c:pt idx="2138">
                  <c:v>2.1087100000000001E-2</c:v>
                </c:pt>
                <c:pt idx="2139">
                  <c:v>2.1087100000000001E-2</c:v>
                </c:pt>
                <c:pt idx="2140">
                  <c:v>2.0914700000000001E-2</c:v>
                </c:pt>
                <c:pt idx="2141">
                  <c:v>2.0742400000000001E-2</c:v>
                </c:pt>
                <c:pt idx="2142">
                  <c:v>2.0684899999999999E-2</c:v>
                </c:pt>
                <c:pt idx="2143">
                  <c:v>2.0684899999999999E-2</c:v>
                </c:pt>
                <c:pt idx="2144">
                  <c:v>2.0627400000000001E-2</c:v>
                </c:pt>
                <c:pt idx="2145">
                  <c:v>2.0570000000000001E-2</c:v>
                </c:pt>
                <c:pt idx="2146">
                  <c:v>2.04551E-2</c:v>
                </c:pt>
                <c:pt idx="2147">
                  <c:v>2.0282700000000001E-2</c:v>
                </c:pt>
                <c:pt idx="2148">
                  <c:v>2.01678E-2</c:v>
                </c:pt>
                <c:pt idx="2149">
                  <c:v>2.0110300000000001E-2</c:v>
                </c:pt>
                <c:pt idx="2150">
                  <c:v>1.9937900000000001E-2</c:v>
                </c:pt>
                <c:pt idx="2151">
                  <c:v>1.9880499999999999E-2</c:v>
                </c:pt>
                <c:pt idx="2152">
                  <c:v>1.9765600000000001E-2</c:v>
                </c:pt>
                <c:pt idx="2153">
                  <c:v>1.96507E-2</c:v>
                </c:pt>
                <c:pt idx="2154">
                  <c:v>1.9420799999999998E-2</c:v>
                </c:pt>
                <c:pt idx="2155">
                  <c:v>1.9191E-2</c:v>
                </c:pt>
                <c:pt idx="2156">
                  <c:v>1.9191E-2</c:v>
                </c:pt>
                <c:pt idx="2157">
                  <c:v>1.90186E-2</c:v>
                </c:pt>
                <c:pt idx="2158">
                  <c:v>1.88462E-2</c:v>
                </c:pt>
                <c:pt idx="2159">
                  <c:v>1.8731299999999999E-2</c:v>
                </c:pt>
                <c:pt idx="2160">
                  <c:v>1.86739E-2</c:v>
                </c:pt>
                <c:pt idx="2161">
                  <c:v>1.8386599999999999E-2</c:v>
                </c:pt>
                <c:pt idx="2162">
                  <c:v>1.82142E-2</c:v>
                </c:pt>
                <c:pt idx="2163">
                  <c:v>1.8099299999999999E-2</c:v>
                </c:pt>
                <c:pt idx="2164">
                  <c:v>1.8099299999999999E-2</c:v>
                </c:pt>
                <c:pt idx="2165">
                  <c:v>1.7984400000000001E-2</c:v>
                </c:pt>
                <c:pt idx="2166">
                  <c:v>1.7754499999999999E-2</c:v>
                </c:pt>
                <c:pt idx="2167">
                  <c:v>1.7582199999999999E-2</c:v>
                </c:pt>
                <c:pt idx="2168">
                  <c:v>1.7467199999999999E-2</c:v>
                </c:pt>
                <c:pt idx="2169">
                  <c:v>1.7467199999999999E-2</c:v>
                </c:pt>
                <c:pt idx="2170">
                  <c:v>1.74098E-2</c:v>
                </c:pt>
                <c:pt idx="2171">
                  <c:v>1.72374E-2</c:v>
                </c:pt>
                <c:pt idx="2172">
                  <c:v>1.7122499999999999E-2</c:v>
                </c:pt>
                <c:pt idx="2173">
                  <c:v>1.7065E-2</c:v>
                </c:pt>
                <c:pt idx="2174">
                  <c:v>1.68927E-2</c:v>
                </c:pt>
                <c:pt idx="2175">
                  <c:v>1.6662799999999998E-2</c:v>
                </c:pt>
                <c:pt idx="2176">
                  <c:v>1.6490500000000002E-2</c:v>
                </c:pt>
                <c:pt idx="2177">
                  <c:v>1.6433E-2</c:v>
                </c:pt>
                <c:pt idx="2178">
                  <c:v>1.6375500000000001E-2</c:v>
                </c:pt>
                <c:pt idx="2179">
                  <c:v>1.6318099999999999E-2</c:v>
                </c:pt>
                <c:pt idx="2180">
                  <c:v>1.60883E-2</c:v>
                </c:pt>
                <c:pt idx="2181">
                  <c:v>1.6030800000000001E-2</c:v>
                </c:pt>
                <c:pt idx="2182">
                  <c:v>1.59159E-2</c:v>
                </c:pt>
                <c:pt idx="2183">
                  <c:v>1.5800999999999999E-2</c:v>
                </c:pt>
                <c:pt idx="2184">
                  <c:v>1.5743500000000001E-2</c:v>
                </c:pt>
                <c:pt idx="2185">
                  <c:v>1.5743500000000001E-2</c:v>
                </c:pt>
                <c:pt idx="2186">
                  <c:v>1.5685999999999999E-2</c:v>
                </c:pt>
                <c:pt idx="2187">
                  <c:v>1.5628599999999999E-2</c:v>
                </c:pt>
                <c:pt idx="2188">
                  <c:v>1.55137E-2</c:v>
                </c:pt>
                <c:pt idx="2189">
                  <c:v>1.55137E-2</c:v>
                </c:pt>
                <c:pt idx="2190">
                  <c:v>1.52838E-2</c:v>
                </c:pt>
                <c:pt idx="2191">
                  <c:v>1.5054E-2</c:v>
                </c:pt>
                <c:pt idx="2192">
                  <c:v>1.48816E-2</c:v>
                </c:pt>
                <c:pt idx="2193">
                  <c:v>1.47093E-2</c:v>
                </c:pt>
                <c:pt idx="2194">
                  <c:v>1.47093E-2</c:v>
                </c:pt>
                <c:pt idx="2195">
                  <c:v>1.4594299999999999E-2</c:v>
                </c:pt>
                <c:pt idx="2196">
                  <c:v>1.4594299999999999E-2</c:v>
                </c:pt>
                <c:pt idx="2197">
                  <c:v>1.45369E-2</c:v>
                </c:pt>
                <c:pt idx="2198">
                  <c:v>1.4249599999999999E-2</c:v>
                </c:pt>
                <c:pt idx="2199">
                  <c:v>1.4249599999999999E-2</c:v>
                </c:pt>
                <c:pt idx="2200">
                  <c:v>1.41347E-2</c:v>
                </c:pt>
                <c:pt idx="2201">
                  <c:v>1.4019800000000001E-2</c:v>
                </c:pt>
                <c:pt idx="2202">
                  <c:v>1.39048E-2</c:v>
                </c:pt>
                <c:pt idx="2203">
                  <c:v>1.3847399999999999E-2</c:v>
                </c:pt>
                <c:pt idx="2204">
                  <c:v>1.3789900000000001E-2</c:v>
                </c:pt>
                <c:pt idx="2205">
                  <c:v>1.3675E-2</c:v>
                </c:pt>
                <c:pt idx="2206">
                  <c:v>1.35601E-2</c:v>
                </c:pt>
                <c:pt idx="2207">
                  <c:v>1.3445199999999999E-2</c:v>
                </c:pt>
                <c:pt idx="2208">
                  <c:v>1.3445199999999999E-2</c:v>
                </c:pt>
                <c:pt idx="2209">
                  <c:v>1.32728E-2</c:v>
                </c:pt>
                <c:pt idx="2210">
                  <c:v>1.32154E-2</c:v>
                </c:pt>
                <c:pt idx="2211">
                  <c:v>1.31579E-2</c:v>
                </c:pt>
                <c:pt idx="2212">
                  <c:v>1.29281E-2</c:v>
                </c:pt>
                <c:pt idx="2213">
                  <c:v>1.29281E-2</c:v>
                </c:pt>
                <c:pt idx="2214">
                  <c:v>1.2870599999999999E-2</c:v>
                </c:pt>
                <c:pt idx="2215">
                  <c:v>1.2870599999999999E-2</c:v>
                </c:pt>
                <c:pt idx="2216">
                  <c:v>1.2813099999999999E-2</c:v>
                </c:pt>
                <c:pt idx="2217">
                  <c:v>1.2813099999999999E-2</c:v>
                </c:pt>
                <c:pt idx="2218">
                  <c:v>1.2813099999999999E-2</c:v>
                </c:pt>
                <c:pt idx="2219">
                  <c:v>1.26982E-2</c:v>
                </c:pt>
                <c:pt idx="2220">
                  <c:v>1.25833E-2</c:v>
                </c:pt>
                <c:pt idx="2221">
                  <c:v>1.2410900000000001E-2</c:v>
                </c:pt>
                <c:pt idx="2222">
                  <c:v>1.21236E-2</c:v>
                </c:pt>
                <c:pt idx="2223">
                  <c:v>1.19513E-2</c:v>
                </c:pt>
                <c:pt idx="2224">
                  <c:v>1.18364E-2</c:v>
                </c:pt>
                <c:pt idx="2225">
                  <c:v>1.17789E-2</c:v>
                </c:pt>
                <c:pt idx="2226">
                  <c:v>1.17789E-2</c:v>
                </c:pt>
                <c:pt idx="2227">
                  <c:v>1.17214E-2</c:v>
                </c:pt>
                <c:pt idx="2228">
                  <c:v>1.16065E-2</c:v>
                </c:pt>
                <c:pt idx="2229">
                  <c:v>1.16065E-2</c:v>
                </c:pt>
                <c:pt idx="2230">
                  <c:v>1.14342E-2</c:v>
                </c:pt>
                <c:pt idx="2231">
                  <c:v>1.13767E-2</c:v>
                </c:pt>
                <c:pt idx="2232">
                  <c:v>1.1089399999999999E-2</c:v>
                </c:pt>
                <c:pt idx="2233">
                  <c:v>1.1031900000000001E-2</c:v>
                </c:pt>
                <c:pt idx="2234">
                  <c:v>1.09745E-2</c:v>
                </c:pt>
                <c:pt idx="2235">
                  <c:v>1.09745E-2</c:v>
                </c:pt>
                <c:pt idx="2236">
                  <c:v>1.0859600000000001E-2</c:v>
                </c:pt>
                <c:pt idx="2237">
                  <c:v>1.08021E-2</c:v>
                </c:pt>
                <c:pt idx="2238">
                  <c:v>1.0687200000000001E-2</c:v>
                </c:pt>
                <c:pt idx="2239">
                  <c:v>1.05723E-2</c:v>
                </c:pt>
                <c:pt idx="2240">
                  <c:v>1.03999E-2</c:v>
                </c:pt>
                <c:pt idx="2241">
                  <c:v>1.0285000000000001E-2</c:v>
                </c:pt>
                <c:pt idx="2242">
                  <c:v>1.01701E-2</c:v>
                </c:pt>
                <c:pt idx="2243">
                  <c:v>1.0112599999999999E-2</c:v>
                </c:pt>
                <c:pt idx="2244">
                  <c:v>9.9977E-3</c:v>
                </c:pt>
                <c:pt idx="2245">
                  <c:v>9.7678699999999997E-3</c:v>
                </c:pt>
                <c:pt idx="2246">
                  <c:v>9.5954999999999999E-3</c:v>
                </c:pt>
                <c:pt idx="2247">
                  <c:v>9.4231200000000001E-3</c:v>
                </c:pt>
                <c:pt idx="2248">
                  <c:v>9.1358299999999993E-3</c:v>
                </c:pt>
                <c:pt idx="2249">
                  <c:v>8.9060000000000007E-3</c:v>
                </c:pt>
                <c:pt idx="2250">
                  <c:v>8.5612499999999994E-3</c:v>
                </c:pt>
                <c:pt idx="2251">
                  <c:v>8.1590399999999993E-3</c:v>
                </c:pt>
                <c:pt idx="2252">
                  <c:v>8.04413E-3</c:v>
                </c:pt>
                <c:pt idx="2253">
                  <c:v>7.9292100000000008E-3</c:v>
                </c:pt>
                <c:pt idx="2254">
                  <c:v>7.8717500000000003E-3</c:v>
                </c:pt>
                <c:pt idx="2255">
                  <c:v>7.64192E-3</c:v>
                </c:pt>
                <c:pt idx="2256">
                  <c:v>7.4120899999999997E-3</c:v>
                </c:pt>
                <c:pt idx="2257">
                  <c:v>7.2971700000000004E-3</c:v>
                </c:pt>
                <c:pt idx="2258">
                  <c:v>7.1822600000000002E-3</c:v>
                </c:pt>
                <c:pt idx="2259">
                  <c:v>7.1822600000000002E-3</c:v>
                </c:pt>
                <c:pt idx="2260">
                  <c:v>7.0098799999999996E-3</c:v>
                </c:pt>
                <c:pt idx="2261">
                  <c:v>6.8375099999999998E-3</c:v>
                </c:pt>
                <c:pt idx="2262">
                  <c:v>6.5502199999999998E-3</c:v>
                </c:pt>
                <c:pt idx="2263">
                  <c:v>6.4927600000000002E-3</c:v>
                </c:pt>
                <c:pt idx="2264">
                  <c:v>6.4352999999999997E-3</c:v>
                </c:pt>
                <c:pt idx="2265">
                  <c:v>6.3203900000000004E-3</c:v>
                </c:pt>
                <c:pt idx="2266">
                  <c:v>6.1480099999999998E-3</c:v>
                </c:pt>
                <c:pt idx="2267">
                  <c:v>6.0330999999999996E-3</c:v>
                </c:pt>
                <c:pt idx="2268">
                  <c:v>5.9181800000000003E-3</c:v>
                </c:pt>
                <c:pt idx="2269">
                  <c:v>5.8032600000000002E-3</c:v>
                </c:pt>
                <c:pt idx="2270">
                  <c:v>5.7458099999999996E-3</c:v>
                </c:pt>
                <c:pt idx="2271">
                  <c:v>5.6308900000000004E-3</c:v>
                </c:pt>
                <c:pt idx="2272">
                  <c:v>5.4010600000000001E-3</c:v>
                </c:pt>
                <c:pt idx="2273">
                  <c:v>5.2861399999999999E-3</c:v>
                </c:pt>
                <c:pt idx="2274">
                  <c:v>5.0563099999999996E-3</c:v>
                </c:pt>
                <c:pt idx="2275">
                  <c:v>4.9413900000000004E-3</c:v>
                </c:pt>
                <c:pt idx="2276">
                  <c:v>4.8839299999999999E-3</c:v>
                </c:pt>
                <c:pt idx="2277">
                  <c:v>4.8264800000000002E-3</c:v>
                </c:pt>
                <c:pt idx="2278">
                  <c:v>4.7690199999999997E-3</c:v>
                </c:pt>
                <c:pt idx="2279">
                  <c:v>4.7690199999999997E-3</c:v>
                </c:pt>
                <c:pt idx="2280">
                  <c:v>4.7690199999999997E-3</c:v>
                </c:pt>
                <c:pt idx="2281">
                  <c:v>4.5391900000000002E-3</c:v>
                </c:pt>
                <c:pt idx="2282">
                  <c:v>4.5391900000000002E-3</c:v>
                </c:pt>
                <c:pt idx="2283">
                  <c:v>4.5391900000000002E-3</c:v>
                </c:pt>
                <c:pt idx="2284">
                  <c:v>4.4817299999999997E-3</c:v>
                </c:pt>
                <c:pt idx="2285">
                  <c:v>4.4242700000000001E-3</c:v>
                </c:pt>
                <c:pt idx="2286">
                  <c:v>4.4242700000000001E-3</c:v>
                </c:pt>
                <c:pt idx="2287">
                  <c:v>4.3668099999999996E-3</c:v>
                </c:pt>
                <c:pt idx="2288">
                  <c:v>4.30935E-3</c:v>
                </c:pt>
                <c:pt idx="2289">
                  <c:v>4.1944399999999998E-3</c:v>
                </c:pt>
                <c:pt idx="2290">
                  <c:v>4.1944399999999998E-3</c:v>
                </c:pt>
                <c:pt idx="2291">
                  <c:v>4.1369800000000002E-3</c:v>
                </c:pt>
                <c:pt idx="2292">
                  <c:v>4.0795199999999997E-3</c:v>
                </c:pt>
                <c:pt idx="2293">
                  <c:v>4.0795199999999997E-3</c:v>
                </c:pt>
                <c:pt idx="2294">
                  <c:v>4.0795199999999997E-3</c:v>
                </c:pt>
                <c:pt idx="2295">
                  <c:v>4.02206E-3</c:v>
                </c:pt>
                <c:pt idx="2296">
                  <c:v>3.9646100000000004E-3</c:v>
                </c:pt>
                <c:pt idx="2297">
                  <c:v>3.9646100000000004E-3</c:v>
                </c:pt>
                <c:pt idx="2298">
                  <c:v>3.9071499999999999E-3</c:v>
                </c:pt>
                <c:pt idx="2299">
                  <c:v>3.8496899999999998E-3</c:v>
                </c:pt>
                <c:pt idx="2300">
                  <c:v>3.7922300000000002E-3</c:v>
                </c:pt>
                <c:pt idx="2301">
                  <c:v>3.7922300000000002E-3</c:v>
                </c:pt>
                <c:pt idx="2302">
                  <c:v>3.7922300000000002E-3</c:v>
                </c:pt>
                <c:pt idx="2303">
                  <c:v>3.67732E-3</c:v>
                </c:pt>
                <c:pt idx="2304">
                  <c:v>3.6198599999999999E-3</c:v>
                </c:pt>
                <c:pt idx="2305">
                  <c:v>3.5623999999999999E-3</c:v>
                </c:pt>
                <c:pt idx="2306">
                  <c:v>3.5049399999999998E-3</c:v>
                </c:pt>
                <c:pt idx="2307">
                  <c:v>3.5049399999999998E-3</c:v>
                </c:pt>
                <c:pt idx="2308">
                  <c:v>3.4474800000000002E-3</c:v>
                </c:pt>
                <c:pt idx="2309">
                  <c:v>3.39003E-3</c:v>
                </c:pt>
                <c:pt idx="2310">
                  <c:v>3.39003E-3</c:v>
                </c:pt>
                <c:pt idx="2311">
                  <c:v>3.39003E-3</c:v>
                </c:pt>
                <c:pt idx="2312">
                  <c:v>3.39003E-3</c:v>
                </c:pt>
                <c:pt idx="2313">
                  <c:v>3.39003E-3</c:v>
                </c:pt>
                <c:pt idx="2314">
                  <c:v>3.39003E-3</c:v>
                </c:pt>
                <c:pt idx="2315">
                  <c:v>3.33257E-3</c:v>
                </c:pt>
                <c:pt idx="2316">
                  <c:v>3.33257E-3</c:v>
                </c:pt>
                <c:pt idx="2317">
                  <c:v>3.33257E-3</c:v>
                </c:pt>
                <c:pt idx="2318">
                  <c:v>3.33257E-3</c:v>
                </c:pt>
                <c:pt idx="2319">
                  <c:v>3.2176499999999999E-3</c:v>
                </c:pt>
                <c:pt idx="2320">
                  <c:v>3.1601899999999998E-3</c:v>
                </c:pt>
                <c:pt idx="2321">
                  <c:v>3.1601899999999998E-3</c:v>
                </c:pt>
                <c:pt idx="2322">
                  <c:v>3.1601899999999998E-3</c:v>
                </c:pt>
                <c:pt idx="2323">
                  <c:v>2.98782E-3</c:v>
                </c:pt>
                <c:pt idx="2324">
                  <c:v>2.98782E-3</c:v>
                </c:pt>
                <c:pt idx="2325">
                  <c:v>2.9303599999999999E-3</c:v>
                </c:pt>
                <c:pt idx="2326">
                  <c:v>2.8154399999999998E-3</c:v>
                </c:pt>
                <c:pt idx="2327">
                  <c:v>2.8154399999999998E-3</c:v>
                </c:pt>
                <c:pt idx="2328">
                  <c:v>2.7579900000000001E-3</c:v>
                </c:pt>
                <c:pt idx="2329">
                  <c:v>2.7579900000000001E-3</c:v>
                </c:pt>
                <c:pt idx="2330">
                  <c:v>2.7579900000000001E-3</c:v>
                </c:pt>
                <c:pt idx="2331">
                  <c:v>2.7579900000000001E-3</c:v>
                </c:pt>
                <c:pt idx="2332">
                  <c:v>2.7579900000000001E-3</c:v>
                </c:pt>
                <c:pt idx="2333">
                  <c:v>2.7579900000000001E-3</c:v>
                </c:pt>
                <c:pt idx="2334">
                  <c:v>2.7579900000000001E-3</c:v>
                </c:pt>
                <c:pt idx="2335">
                  <c:v>2.7579900000000001E-3</c:v>
                </c:pt>
                <c:pt idx="2336">
                  <c:v>2.7579900000000001E-3</c:v>
                </c:pt>
                <c:pt idx="2337">
                  <c:v>2.70053E-3</c:v>
                </c:pt>
                <c:pt idx="2338">
                  <c:v>2.70053E-3</c:v>
                </c:pt>
                <c:pt idx="2339">
                  <c:v>2.70053E-3</c:v>
                </c:pt>
                <c:pt idx="2340">
                  <c:v>2.70053E-3</c:v>
                </c:pt>
                <c:pt idx="2341">
                  <c:v>2.64307E-3</c:v>
                </c:pt>
                <c:pt idx="2342">
                  <c:v>2.5281499999999998E-3</c:v>
                </c:pt>
                <c:pt idx="2343">
                  <c:v>2.5281499999999998E-3</c:v>
                </c:pt>
                <c:pt idx="2344">
                  <c:v>2.5281499999999998E-3</c:v>
                </c:pt>
                <c:pt idx="2345">
                  <c:v>2.5281499999999998E-3</c:v>
                </c:pt>
                <c:pt idx="2346">
                  <c:v>2.4707000000000002E-3</c:v>
                </c:pt>
                <c:pt idx="2347">
                  <c:v>2.4132400000000001E-3</c:v>
                </c:pt>
                <c:pt idx="2348">
                  <c:v>2.4132400000000001E-3</c:v>
                </c:pt>
                <c:pt idx="2349">
                  <c:v>2.4132400000000001E-3</c:v>
                </c:pt>
                <c:pt idx="2350">
                  <c:v>2.4132400000000001E-3</c:v>
                </c:pt>
                <c:pt idx="2351">
                  <c:v>2.4132400000000001E-3</c:v>
                </c:pt>
                <c:pt idx="2352">
                  <c:v>2.35578E-3</c:v>
                </c:pt>
                <c:pt idx="2353">
                  <c:v>2.29832E-3</c:v>
                </c:pt>
                <c:pt idx="2354">
                  <c:v>2.29832E-3</c:v>
                </c:pt>
                <c:pt idx="2355">
                  <c:v>2.29832E-3</c:v>
                </c:pt>
                <c:pt idx="2356">
                  <c:v>2.29832E-3</c:v>
                </c:pt>
                <c:pt idx="2357">
                  <c:v>2.29832E-3</c:v>
                </c:pt>
                <c:pt idx="2358">
                  <c:v>2.29832E-3</c:v>
                </c:pt>
                <c:pt idx="2359">
                  <c:v>2.29832E-3</c:v>
                </c:pt>
                <c:pt idx="2360">
                  <c:v>2.29832E-3</c:v>
                </c:pt>
                <c:pt idx="2361">
                  <c:v>2.1834100000000002E-3</c:v>
                </c:pt>
                <c:pt idx="2362">
                  <c:v>2.1259500000000001E-3</c:v>
                </c:pt>
                <c:pt idx="2363">
                  <c:v>2.1259500000000001E-3</c:v>
                </c:pt>
                <c:pt idx="2364">
                  <c:v>2.1259500000000001E-3</c:v>
                </c:pt>
                <c:pt idx="2365">
                  <c:v>2.1259500000000001E-3</c:v>
                </c:pt>
                <c:pt idx="2366">
                  <c:v>2.0684900000000001E-3</c:v>
                </c:pt>
                <c:pt idx="2367">
                  <c:v>2.01103E-3</c:v>
                </c:pt>
                <c:pt idx="2368">
                  <c:v>1.95357E-3</c:v>
                </c:pt>
                <c:pt idx="2369">
                  <c:v>1.95357E-3</c:v>
                </c:pt>
                <c:pt idx="2370">
                  <c:v>1.83866E-3</c:v>
                </c:pt>
                <c:pt idx="2371">
                  <c:v>1.7811999999999999E-3</c:v>
                </c:pt>
                <c:pt idx="2372">
                  <c:v>1.7237400000000001E-3</c:v>
                </c:pt>
                <c:pt idx="2373">
                  <c:v>1.7237400000000001E-3</c:v>
                </c:pt>
                <c:pt idx="2374">
                  <c:v>1.6088299999999999E-3</c:v>
                </c:pt>
                <c:pt idx="2375">
                  <c:v>1.6088299999999999E-3</c:v>
                </c:pt>
                <c:pt idx="2376">
                  <c:v>1.6088299999999999E-3</c:v>
                </c:pt>
                <c:pt idx="2377">
                  <c:v>1.6088299999999999E-3</c:v>
                </c:pt>
                <c:pt idx="2378">
                  <c:v>1.6088299999999999E-3</c:v>
                </c:pt>
                <c:pt idx="2379">
                  <c:v>1.55137E-3</c:v>
                </c:pt>
                <c:pt idx="2380">
                  <c:v>1.55137E-3</c:v>
                </c:pt>
                <c:pt idx="2381">
                  <c:v>1.55137E-3</c:v>
                </c:pt>
                <c:pt idx="2382">
                  <c:v>1.55137E-3</c:v>
                </c:pt>
                <c:pt idx="2383">
                  <c:v>1.55137E-3</c:v>
                </c:pt>
                <c:pt idx="2384">
                  <c:v>1.55137E-3</c:v>
                </c:pt>
                <c:pt idx="2385">
                  <c:v>1.4364499999999999E-3</c:v>
                </c:pt>
                <c:pt idx="2386">
                  <c:v>1.32154E-3</c:v>
                </c:pt>
                <c:pt idx="2387">
                  <c:v>1.2640800000000001E-3</c:v>
                </c:pt>
                <c:pt idx="2388">
                  <c:v>1.2640800000000001E-3</c:v>
                </c:pt>
                <c:pt idx="2389">
                  <c:v>1.20662E-3</c:v>
                </c:pt>
                <c:pt idx="2390">
                  <c:v>1.14916E-3</c:v>
                </c:pt>
                <c:pt idx="2391">
                  <c:v>1.14916E-3</c:v>
                </c:pt>
                <c:pt idx="2392">
                  <c:v>1.03425E-3</c:v>
                </c:pt>
                <c:pt idx="2393">
                  <c:v>9.7678700000000001E-4</c:v>
                </c:pt>
                <c:pt idx="2394">
                  <c:v>9.1932899999999998E-4</c:v>
                </c:pt>
                <c:pt idx="2395">
                  <c:v>8.6187099999999995E-4</c:v>
                </c:pt>
                <c:pt idx="2396">
                  <c:v>8.6187099999999995E-4</c:v>
                </c:pt>
                <c:pt idx="2397">
                  <c:v>8.6187099999999995E-4</c:v>
                </c:pt>
                <c:pt idx="2398">
                  <c:v>8.6187099999999995E-4</c:v>
                </c:pt>
                <c:pt idx="2399">
                  <c:v>8.0441300000000002E-4</c:v>
                </c:pt>
                <c:pt idx="2400">
                  <c:v>8.0441300000000002E-4</c:v>
                </c:pt>
                <c:pt idx="2401">
                  <c:v>6.8949699999999996E-4</c:v>
                </c:pt>
                <c:pt idx="2402">
                  <c:v>6.3203900000000004E-4</c:v>
                </c:pt>
                <c:pt idx="2403">
                  <c:v>6.3203900000000004E-4</c:v>
                </c:pt>
                <c:pt idx="2404">
                  <c:v>6.3203900000000004E-4</c:v>
                </c:pt>
                <c:pt idx="2405">
                  <c:v>6.3203900000000004E-4</c:v>
                </c:pt>
                <c:pt idx="2406">
                  <c:v>6.3203900000000004E-4</c:v>
                </c:pt>
                <c:pt idx="2407">
                  <c:v>6.3203900000000004E-4</c:v>
                </c:pt>
                <c:pt idx="2408">
                  <c:v>6.3203900000000004E-4</c:v>
                </c:pt>
                <c:pt idx="2409">
                  <c:v>6.3203900000000004E-4</c:v>
                </c:pt>
                <c:pt idx="2410">
                  <c:v>5.7458100000000001E-4</c:v>
                </c:pt>
                <c:pt idx="2411">
                  <c:v>5.7458100000000001E-4</c:v>
                </c:pt>
                <c:pt idx="2412">
                  <c:v>5.7458100000000001E-4</c:v>
                </c:pt>
                <c:pt idx="2413">
                  <c:v>5.1712299999999998E-4</c:v>
                </c:pt>
                <c:pt idx="2414">
                  <c:v>4.5966399999999998E-4</c:v>
                </c:pt>
                <c:pt idx="2415">
                  <c:v>4.5966399999999998E-4</c:v>
                </c:pt>
                <c:pt idx="2416">
                  <c:v>4.02206E-4</c:v>
                </c:pt>
                <c:pt idx="2417">
                  <c:v>4.02206E-4</c:v>
                </c:pt>
                <c:pt idx="2418">
                  <c:v>4.02206E-4</c:v>
                </c:pt>
                <c:pt idx="2419">
                  <c:v>4.02206E-4</c:v>
                </c:pt>
                <c:pt idx="2420">
                  <c:v>4.02206E-4</c:v>
                </c:pt>
                <c:pt idx="2421">
                  <c:v>4.02206E-4</c:v>
                </c:pt>
                <c:pt idx="2422">
                  <c:v>3.4474800000000003E-4</c:v>
                </c:pt>
                <c:pt idx="2423">
                  <c:v>3.4474800000000003E-4</c:v>
                </c:pt>
                <c:pt idx="2424">
                  <c:v>3.4474800000000003E-4</c:v>
                </c:pt>
                <c:pt idx="2425">
                  <c:v>3.4474800000000003E-4</c:v>
                </c:pt>
                <c:pt idx="2426">
                  <c:v>3.4474800000000003E-4</c:v>
                </c:pt>
                <c:pt idx="2427">
                  <c:v>3.4474800000000003E-4</c:v>
                </c:pt>
                <c:pt idx="2428">
                  <c:v>2.8729E-4</c:v>
                </c:pt>
                <c:pt idx="2429">
                  <c:v>2.8729E-4</c:v>
                </c:pt>
                <c:pt idx="2430">
                  <c:v>2.2983199999999999E-4</c:v>
                </c:pt>
                <c:pt idx="2431">
                  <c:v>1.7237400000000001E-4</c:v>
                </c:pt>
                <c:pt idx="2432">
                  <c:v>1.7237400000000001E-4</c:v>
                </c:pt>
                <c:pt idx="2433">
                  <c:v>1.7237400000000001E-4</c:v>
                </c:pt>
                <c:pt idx="2434">
                  <c:v>1.7237400000000001E-4</c:v>
                </c:pt>
                <c:pt idx="2435">
                  <c:v>1.7237400000000001E-4</c:v>
                </c:pt>
                <c:pt idx="2436">
                  <c:v>1.14916E-4</c:v>
                </c:pt>
                <c:pt idx="2437">
                  <c:v>1.14916E-4</c:v>
                </c:pt>
                <c:pt idx="2438">
                  <c:v>1.14916E-4</c:v>
                </c:pt>
                <c:pt idx="2439">
                  <c:v>1.14916E-4</c:v>
                </c:pt>
                <c:pt idx="2440">
                  <c:v>1.14916E-4</c:v>
                </c:pt>
                <c:pt idx="2441">
                  <c:v>1.14916E-4</c:v>
                </c:pt>
                <c:pt idx="2442">
                  <c:v>1.14916E-4</c:v>
                </c:pt>
                <c:pt idx="2443">
                  <c:v>1.14916E-4</c:v>
                </c:pt>
                <c:pt idx="2444">
                  <c:v>1.14916E-4</c:v>
                </c:pt>
                <c:pt idx="2445">
                  <c:v>1.14916E-4</c:v>
                </c:pt>
                <c:pt idx="2446">
                  <c:v>1.14916E-4</c:v>
                </c:pt>
                <c:pt idx="2447">
                  <c:v>1.14916E-4</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1</c:v>
                </c:pt>
                <c:pt idx="2469">
                  <c:v>1</c:v>
                </c:pt>
                <c:pt idx="2470">
                  <c:v>1</c:v>
                </c:pt>
                <c:pt idx="2471">
                  <c:v>1</c:v>
                </c:pt>
                <c:pt idx="2472">
                  <c:v>1</c:v>
                </c:pt>
                <c:pt idx="2473">
                  <c:v>1</c:v>
                </c:pt>
                <c:pt idx="2474">
                  <c:v>1</c:v>
                </c:pt>
                <c:pt idx="2475">
                  <c:v>1</c:v>
                </c:pt>
                <c:pt idx="2476">
                  <c:v>0.99892300000000001</c:v>
                </c:pt>
                <c:pt idx="2477">
                  <c:v>0.99271299999999996</c:v>
                </c:pt>
                <c:pt idx="2478">
                  <c:v>0.98251200000000005</c:v>
                </c:pt>
                <c:pt idx="2479">
                  <c:v>0.97446500000000003</c:v>
                </c:pt>
                <c:pt idx="2480">
                  <c:v>0.96496000000000004</c:v>
                </c:pt>
                <c:pt idx="2481">
                  <c:v>0.94506400000000002</c:v>
                </c:pt>
                <c:pt idx="2482">
                  <c:v>0.92478800000000005</c:v>
                </c:pt>
                <c:pt idx="2483">
                  <c:v>0.90299099999999999</c:v>
                </c:pt>
                <c:pt idx="2484">
                  <c:v>0.88075000000000003</c:v>
                </c:pt>
                <c:pt idx="2485">
                  <c:v>0.85876300000000005</c:v>
                </c:pt>
                <c:pt idx="2486">
                  <c:v>0.83614200000000005</c:v>
                </c:pt>
                <c:pt idx="2487">
                  <c:v>0.808199</c:v>
                </c:pt>
                <c:pt idx="2488">
                  <c:v>0.78164999999999996</c:v>
                </c:pt>
                <c:pt idx="2489">
                  <c:v>0.75326300000000002</c:v>
                </c:pt>
                <c:pt idx="2490">
                  <c:v>0.72715799999999997</c:v>
                </c:pt>
                <c:pt idx="2491">
                  <c:v>0.70421999999999996</c:v>
                </c:pt>
                <c:pt idx="2492">
                  <c:v>0.68311999999999995</c:v>
                </c:pt>
                <c:pt idx="2493">
                  <c:v>0.66113299999999997</c:v>
                </c:pt>
                <c:pt idx="2494">
                  <c:v>0.64231400000000005</c:v>
                </c:pt>
                <c:pt idx="2495">
                  <c:v>0.62115100000000001</c:v>
                </c:pt>
                <c:pt idx="2496">
                  <c:v>0.60138100000000005</c:v>
                </c:pt>
                <c:pt idx="2497">
                  <c:v>0.58243599999999995</c:v>
                </c:pt>
                <c:pt idx="2498">
                  <c:v>0.56374400000000002</c:v>
                </c:pt>
                <c:pt idx="2499">
                  <c:v>0.54549499999999995</c:v>
                </c:pt>
                <c:pt idx="2500">
                  <c:v>0.52591600000000005</c:v>
                </c:pt>
                <c:pt idx="2501">
                  <c:v>0.50880800000000004</c:v>
                </c:pt>
                <c:pt idx="2502">
                  <c:v>0.49423400000000001</c:v>
                </c:pt>
                <c:pt idx="2503">
                  <c:v>0.478773</c:v>
                </c:pt>
                <c:pt idx="2504">
                  <c:v>0.46261600000000003</c:v>
                </c:pt>
                <c:pt idx="2505">
                  <c:v>0.44595099999999999</c:v>
                </c:pt>
                <c:pt idx="2506">
                  <c:v>0.43112400000000001</c:v>
                </c:pt>
                <c:pt idx="2507">
                  <c:v>0.417881</c:v>
                </c:pt>
                <c:pt idx="2508">
                  <c:v>0.40539900000000001</c:v>
                </c:pt>
                <c:pt idx="2509">
                  <c:v>0.39367600000000003</c:v>
                </c:pt>
                <c:pt idx="2510">
                  <c:v>0.38113000000000002</c:v>
                </c:pt>
                <c:pt idx="2511">
                  <c:v>0.36978800000000001</c:v>
                </c:pt>
                <c:pt idx="2512">
                  <c:v>0.358066</c:v>
                </c:pt>
                <c:pt idx="2513">
                  <c:v>0.34704099999999999</c:v>
                </c:pt>
                <c:pt idx="2514">
                  <c:v>0.33766299999999999</c:v>
                </c:pt>
                <c:pt idx="2515">
                  <c:v>0.32841199999999998</c:v>
                </c:pt>
                <c:pt idx="2516">
                  <c:v>0.31916099999999997</c:v>
                </c:pt>
                <c:pt idx="2517">
                  <c:v>0.31187399999999998</c:v>
                </c:pt>
                <c:pt idx="2518">
                  <c:v>0.30293999999999999</c:v>
                </c:pt>
                <c:pt idx="2519">
                  <c:v>0.296097</c:v>
                </c:pt>
                <c:pt idx="2520">
                  <c:v>0.28944399999999998</c:v>
                </c:pt>
                <c:pt idx="2521">
                  <c:v>0.28272700000000001</c:v>
                </c:pt>
                <c:pt idx="2522">
                  <c:v>0.27556700000000001</c:v>
                </c:pt>
                <c:pt idx="2523">
                  <c:v>0.26916699999999999</c:v>
                </c:pt>
                <c:pt idx="2524">
                  <c:v>0.26327499999999998</c:v>
                </c:pt>
                <c:pt idx="2525">
                  <c:v>0.257635</c:v>
                </c:pt>
                <c:pt idx="2526">
                  <c:v>0.25275599999999998</c:v>
                </c:pt>
                <c:pt idx="2527">
                  <c:v>0.24832099999999999</c:v>
                </c:pt>
                <c:pt idx="2528">
                  <c:v>0.243505</c:v>
                </c:pt>
                <c:pt idx="2529">
                  <c:v>0.23773900000000001</c:v>
                </c:pt>
                <c:pt idx="2530">
                  <c:v>0.232987</c:v>
                </c:pt>
                <c:pt idx="2531">
                  <c:v>0.22855200000000001</c:v>
                </c:pt>
                <c:pt idx="2532">
                  <c:v>0.22437000000000001</c:v>
                </c:pt>
                <c:pt idx="2533">
                  <c:v>0.21993399999999999</c:v>
                </c:pt>
                <c:pt idx="2534">
                  <c:v>0.215942</c:v>
                </c:pt>
                <c:pt idx="2535">
                  <c:v>0.210176</c:v>
                </c:pt>
                <c:pt idx="2536">
                  <c:v>0.20675499999999999</c:v>
                </c:pt>
                <c:pt idx="2537">
                  <c:v>0.202573</c:v>
                </c:pt>
                <c:pt idx="2538">
                  <c:v>0.199658</c:v>
                </c:pt>
                <c:pt idx="2539">
                  <c:v>0.19642599999999999</c:v>
                </c:pt>
                <c:pt idx="2540">
                  <c:v>0.19319500000000001</c:v>
                </c:pt>
                <c:pt idx="2541">
                  <c:v>0.18990000000000001</c:v>
                </c:pt>
                <c:pt idx="2542">
                  <c:v>0.186858</c:v>
                </c:pt>
                <c:pt idx="2543">
                  <c:v>0.18362700000000001</c:v>
                </c:pt>
                <c:pt idx="2544">
                  <c:v>0.17976200000000001</c:v>
                </c:pt>
                <c:pt idx="2545">
                  <c:v>0.176847</c:v>
                </c:pt>
                <c:pt idx="2546">
                  <c:v>0.17475599999999999</c:v>
                </c:pt>
                <c:pt idx="2547">
                  <c:v>0.17215800000000001</c:v>
                </c:pt>
                <c:pt idx="2548">
                  <c:v>0.16949700000000001</c:v>
                </c:pt>
                <c:pt idx="2549">
                  <c:v>0.16689899999999999</c:v>
                </c:pt>
                <c:pt idx="2550">
                  <c:v>0.16398399999999999</c:v>
                </c:pt>
                <c:pt idx="2551">
                  <c:v>0.16087899999999999</c:v>
                </c:pt>
                <c:pt idx="2552">
                  <c:v>0.15853500000000001</c:v>
                </c:pt>
                <c:pt idx="2553">
                  <c:v>0.156191</c:v>
                </c:pt>
                <c:pt idx="2554">
                  <c:v>0.15359300000000001</c:v>
                </c:pt>
                <c:pt idx="2555">
                  <c:v>0.15048800000000001</c:v>
                </c:pt>
                <c:pt idx="2556">
                  <c:v>0.14776300000000001</c:v>
                </c:pt>
                <c:pt idx="2557">
                  <c:v>0.14643300000000001</c:v>
                </c:pt>
                <c:pt idx="2558">
                  <c:v>0.144595</c:v>
                </c:pt>
                <c:pt idx="2559">
                  <c:v>0.14269399999999999</c:v>
                </c:pt>
                <c:pt idx="2560">
                  <c:v>0.14054</c:v>
                </c:pt>
                <c:pt idx="2561">
                  <c:v>0.137879</c:v>
                </c:pt>
                <c:pt idx="2562">
                  <c:v>0.135598</c:v>
                </c:pt>
                <c:pt idx="2563">
                  <c:v>0.13420399999999999</c:v>
                </c:pt>
                <c:pt idx="2564">
                  <c:v>0.132049</c:v>
                </c:pt>
                <c:pt idx="2565">
                  <c:v>0.13040199999999999</c:v>
                </c:pt>
                <c:pt idx="2566">
                  <c:v>0.12818399999999999</c:v>
                </c:pt>
                <c:pt idx="2567">
                  <c:v>0.12622</c:v>
                </c:pt>
                <c:pt idx="2568">
                  <c:v>0.125079</c:v>
                </c:pt>
                <c:pt idx="2569">
                  <c:v>0.123558</c:v>
                </c:pt>
                <c:pt idx="2570">
                  <c:v>0.121404</c:v>
                </c:pt>
                <c:pt idx="2571">
                  <c:v>0.119757</c:v>
                </c:pt>
                <c:pt idx="2572">
                  <c:v>0.117856</c:v>
                </c:pt>
                <c:pt idx="2573">
                  <c:v>0.116589</c:v>
                </c:pt>
                <c:pt idx="2574">
                  <c:v>0.115131</c:v>
                </c:pt>
                <c:pt idx="2575">
                  <c:v>0.114181</c:v>
                </c:pt>
                <c:pt idx="2576">
                  <c:v>0.112723</c:v>
                </c:pt>
                <c:pt idx="2577">
                  <c:v>0.11139300000000001</c:v>
                </c:pt>
                <c:pt idx="2578">
                  <c:v>0.109999</c:v>
                </c:pt>
                <c:pt idx="2579">
                  <c:v>0.10873099999999999</c:v>
                </c:pt>
                <c:pt idx="2580">
                  <c:v>0.107211</c:v>
                </c:pt>
                <c:pt idx="2581">
                  <c:v>0.106197</c:v>
                </c:pt>
                <c:pt idx="2582">
                  <c:v>0.105056</c:v>
                </c:pt>
                <c:pt idx="2583">
                  <c:v>0.103852</c:v>
                </c:pt>
                <c:pt idx="2584">
                  <c:v>0.102839</c:v>
                </c:pt>
                <c:pt idx="2585">
                  <c:v>0.102395</c:v>
                </c:pt>
                <c:pt idx="2586">
                  <c:v>0.101635</c:v>
                </c:pt>
                <c:pt idx="2587">
                  <c:v>0.100368</c:v>
                </c:pt>
                <c:pt idx="2588">
                  <c:v>9.9100199999999999E-2</c:v>
                </c:pt>
                <c:pt idx="2589">
                  <c:v>9.7769599999999998E-2</c:v>
                </c:pt>
                <c:pt idx="2590">
                  <c:v>9.7136E-2</c:v>
                </c:pt>
                <c:pt idx="2591">
                  <c:v>9.6122200000000005E-2</c:v>
                </c:pt>
                <c:pt idx="2592">
                  <c:v>9.4981599999999999E-2</c:v>
                </c:pt>
                <c:pt idx="2593">
                  <c:v>9.4157900000000003E-2</c:v>
                </c:pt>
                <c:pt idx="2594">
                  <c:v>9.3207499999999999E-2</c:v>
                </c:pt>
                <c:pt idx="2595">
                  <c:v>9.2573799999999998E-2</c:v>
                </c:pt>
                <c:pt idx="2596">
                  <c:v>9.0799599999999994E-2</c:v>
                </c:pt>
                <c:pt idx="2597">
                  <c:v>9.0292700000000004E-2</c:v>
                </c:pt>
                <c:pt idx="2598">
                  <c:v>8.9785799999999999E-2</c:v>
                </c:pt>
                <c:pt idx="2599">
                  <c:v>8.8835399999999995E-2</c:v>
                </c:pt>
                <c:pt idx="2600">
                  <c:v>8.78216E-2</c:v>
                </c:pt>
                <c:pt idx="2601">
                  <c:v>8.7251300000000004E-2</c:v>
                </c:pt>
                <c:pt idx="2602">
                  <c:v>8.6490899999999996E-2</c:v>
                </c:pt>
                <c:pt idx="2603">
                  <c:v>8.5160299999999994E-2</c:v>
                </c:pt>
                <c:pt idx="2604">
                  <c:v>8.4336599999999998E-2</c:v>
                </c:pt>
                <c:pt idx="2605">
                  <c:v>8.3639599999999995E-2</c:v>
                </c:pt>
                <c:pt idx="2606">
                  <c:v>8.2752500000000007E-2</c:v>
                </c:pt>
                <c:pt idx="2607">
                  <c:v>8.2182199999999997E-2</c:v>
                </c:pt>
                <c:pt idx="2608">
                  <c:v>8.1485199999999994E-2</c:v>
                </c:pt>
                <c:pt idx="2609">
                  <c:v>8.0344700000000005E-2</c:v>
                </c:pt>
                <c:pt idx="2610">
                  <c:v>7.9077400000000006E-2</c:v>
                </c:pt>
                <c:pt idx="2611">
                  <c:v>7.8127000000000002E-2</c:v>
                </c:pt>
                <c:pt idx="2612">
                  <c:v>7.7493300000000001E-2</c:v>
                </c:pt>
                <c:pt idx="2613">
                  <c:v>7.6542899999999997E-2</c:v>
                </c:pt>
                <c:pt idx="2614">
                  <c:v>7.5909299999999999E-2</c:v>
                </c:pt>
                <c:pt idx="2615">
                  <c:v>7.5022199999999997E-2</c:v>
                </c:pt>
                <c:pt idx="2616">
                  <c:v>7.3944999999999997E-2</c:v>
                </c:pt>
                <c:pt idx="2617">
                  <c:v>7.3311399999999999E-2</c:v>
                </c:pt>
                <c:pt idx="2618">
                  <c:v>7.2677699999999998E-2</c:v>
                </c:pt>
                <c:pt idx="2619">
                  <c:v>7.20441E-2</c:v>
                </c:pt>
                <c:pt idx="2620">
                  <c:v>7.16006E-2</c:v>
                </c:pt>
                <c:pt idx="2621">
                  <c:v>7.1093699999999996E-2</c:v>
                </c:pt>
                <c:pt idx="2622">
                  <c:v>7.0269899999999996E-2</c:v>
                </c:pt>
                <c:pt idx="2623">
                  <c:v>6.9636299999999998E-2</c:v>
                </c:pt>
                <c:pt idx="2624">
                  <c:v>6.9066000000000002E-2</c:v>
                </c:pt>
                <c:pt idx="2625">
                  <c:v>6.8495799999999996E-2</c:v>
                </c:pt>
                <c:pt idx="2626">
                  <c:v>6.7988800000000002E-2</c:v>
                </c:pt>
                <c:pt idx="2627">
                  <c:v>6.7355200000000004E-2</c:v>
                </c:pt>
                <c:pt idx="2628">
                  <c:v>6.6594899999999999E-2</c:v>
                </c:pt>
                <c:pt idx="2629">
                  <c:v>6.6214700000000001E-2</c:v>
                </c:pt>
                <c:pt idx="2630">
                  <c:v>6.5771099999999999E-2</c:v>
                </c:pt>
                <c:pt idx="2631">
                  <c:v>6.5074099999999996E-2</c:v>
                </c:pt>
                <c:pt idx="2632">
                  <c:v>6.4313800000000004E-2</c:v>
                </c:pt>
                <c:pt idx="2633">
                  <c:v>6.3870200000000002E-2</c:v>
                </c:pt>
                <c:pt idx="2634">
                  <c:v>6.3490099999999994E-2</c:v>
                </c:pt>
                <c:pt idx="2635">
                  <c:v>6.3046500000000005E-2</c:v>
                </c:pt>
                <c:pt idx="2636">
                  <c:v>6.24129E-2</c:v>
                </c:pt>
                <c:pt idx="2637">
                  <c:v>6.2096100000000001E-2</c:v>
                </c:pt>
                <c:pt idx="2638">
                  <c:v>6.13357E-2</c:v>
                </c:pt>
                <c:pt idx="2639">
                  <c:v>6.0828800000000002E-2</c:v>
                </c:pt>
                <c:pt idx="2640">
                  <c:v>6.0068400000000001E-2</c:v>
                </c:pt>
                <c:pt idx="2641">
                  <c:v>5.9561500000000003E-2</c:v>
                </c:pt>
                <c:pt idx="2642">
                  <c:v>5.9117999999999997E-2</c:v>
                </c:pt>
                <c:pt idx="2643">
                  <c:v>5.8674400000000002E-2</c:v>
                </c:pt>
                <c:pt idx="2644">
                  <c:v>5.82943E-2</c:v>
                </c:pt>
                <c:pt idx="2645">
                  <c:v>5.7533899999999999E-2</c:v>
                </c:pt>
                <c:pt idx="2646">
                  <c:v>5.7280400000000002E-2</c:v>
                </c:pt>
                <c:pt idx="2647">
                  <c:v>5.6646799999999997E-2</c:v>
                </c:pt>
                <c:pt idx="2648">
                  <c:v>5.6203299999999998E-2</c:v>
                </c:pt>
                <c:pt idx="2649">
                  <c:v>5.58231E-2</c:v>
                </c:pt>
                <c:pt idx="2650">
                  <c:v>5.5506300000000001E-2</c:v>
                </c:pt>
                <c:pt idx="2651">
                  <c:v>5.4935999999999999E-2</c:v>
                </c:pt>
                <c:pt idx="2652">
                  <c:v>5.4555800000000002E-2</c:v>
                </c:pt>
                <c:pt idx="2653">
                  <c:v>5.4048899999999997E-2</c:v>
                </c:pt>
                <c:pt idx="2654">
                  <c:v>5.3605399999999997E-2</c:v>
                </c:pt>
                <c:pt idx="2655">
                  <c:v>5.3288599999999998E-2</c:v>
                </c:pt>
                <c:pt idx="2656">
                  <c:v>5.3035100000000002E-2</c:v>
                </c:pt>
                <c:pt idx="2657">
                  <c:v>5.2654899999999998E-2</c:v>
                </c:pt>
                <c:pt idx="2658">
                  <c:v>5.2401499999999997E-2</c:v>
                </c:pt>
                <c:pt idx="2659">
                  <c:v>5.1957900000000001E-2</c:v>
                </c:pt>
                <c:pt idx="2660">
                  <c:v>5.1514400000000002E-2</c:v>
                </c:pt>
                <c:pt idx="2661">
                  <c:v>5.1197600000000003E-2</c:v>
                </c:pt>
                <c:pt idx="2662">
                  <c:v>5.0817399999999999E-2</c:v>
                </c:pt>
                <c:pt idx="2663">
                  <c:v>5.06273E-2</c:v>
                </c:pt>
                <c:pt idx="2664">
                  <c:v>5.0310500000000001E-2</c:v>
                </c:pt>
                <c:pt idx="2665">
                  <c:v>4.9803600000000003E-2</c:v>
                </c:pt>
                <c:pt idx="2666">
                  <c:v>4.96768E-2</c:v>
                </c:pt>
                <c:pt idx="2667">
                  <c:v>4.9423399999999999E-2</c:v>
                </c:pt>
                <c:pt idx="2668">
                  <c:v>4.89799E-2</c:v>
                </c:pt>
                <c:pt idx="2669">
                  <c:v>4.8282899999999997E-2</c:v>
                </c:pt>
                <c:pt idx="2670">
                  <c:v>4.81561E-2</c:v>
                </c:pt>
                <c:pt idx="2671">
                  <c:v>4.7966000000000002E-2</c:v>
                </c:pt>
                <c:pt idx="2672">
                  <c:v>4.7775900000000003E-2</c:v>
                </c:pt>
                <c:pt idx="2673">
                  <c:v>4.7395800000000002E-2</c:v>
                </c:pt>
                <c:pt idx="2674">
                  <c:v>4.7079000000000003E-2</c:v>
                </c:pt>
                <c:pt idx="2675">
                  <c:v>4.65087E-2</c:v>
                </c:pt>
                <c:pt idx="2676">
                  <c:v>4.5874999999999999E-2</c:v>
                </c:pt>
                <c:pt idx="2677">
                  <c:v>4.5494899999999998E-2</c:v>
                </c:pt>
                <c:pt idx="2678">
                  <c:v>4.5368100000000001E-2</c:v>
                </c:pt>
                <c:pt idx="2679">
                  <c:v>4.5178099999999999E-2</c:v>
                </c:pt>
                <c:pt idx="2680">
                  <c:v>4.4797900000000002E-2</c:v>
                </c:pt>
                <c:pt idx="2681">
                  <c:v>4.4544399999999998E-2</c:v>
                </c:pt>
                <c:pt idx="2682">
                  <c:v>4.4290999999999997E-2</c:v>
                </c:pt>
                <c:pt idx="2683">
                  <c:v>4.40375E-2</c:v>
                </c:pt>
                <c:pt idx="2684">
                  <c:v>4.3530600000000003E-2</c:v>
                </c:pt>
                <c:pt idx="2685">
                  <c:v>4.3023699999999998E-2</c:v>
                </c:pt>
                <c:pt idx="2686">
                  <c:v>4.2706899999999999E-2</c:v>
                </c:pt>
                <c:pt idx="2687">
                  <c:v>4.2263299999999997E-2</c:v>
                </c:pt>
                <c:pt idx="2688">
                  <c:v>4.1756399999999999E-2</c:v>
                </c:pt>
                <c:pt idx="2689">
                  <c:v>4.1186199999999999E-2</c:v>
                </c:pt>
                <c:pt idx="2690">
                  <c:v>4.1059400000000003E-2</c:v>
                </c:pt>
                <c:pt idx="2691">
                  <c:v>4.0489200000000003E-2</c:v>
                </c:pt>
                <c:pt idx="2692">
                  <c:v>4.03624E-2</c:v>
                </c:pt>
                <c:pt idx="2693">
                  <c:v>4.0045600000000001E-2</c:v>
                </c:pt>
                <c:pt idx="2694">
                  <c:v>3.9665400000000003E-2</c:v>
                </c:pt>
                <c:pt idx="2695">
                  <c:v>3.8905099999999998E-2</c:v>
                </c:pt>
                <c:pt idx="2696">
                  <c:v>3.8461500000000003E-2</c:v>
                </c:pt>
                <c:pt idx="2697">
                  <c:v>3.8144699999999997E-2</c:v>
                </c:pt>
                <c:pt idx="2698">
                  <c:v>3.7954599999999998E-2</c:v>
                </c:pt>
                <c:pt idx="2699">
                  <c:v>3.7701199999999997E-2</c:v>
                </c:pt>
                <c:pt idx="2700">
                  <c:v>3.7701199999999997E-2</c:v>
                </c:pt>
                <c:pt idx="2701">
                  <c:v>3.74477E-2</c:v>
                </c:pt>
                <c:pt idx="2702">
                  <c:v>3.7384399999999998E-2</c:v>
                </c:pt>
                <c:pt idx="2703">
                  <c:v>3.7257600000000002E-2</c:v>
                </c:pt>
                <c:pt idx="2704">
                  <c:v>3.7257600000000002E-2</c:v>
                </c:pt>
                <c:pt idx="2705">
                  <c:v>3.71943E-2</c:v>
                </c:pt>
                <c:pt idx="2706">
                  <c:v>3.6814100000000002E-2</c:v>
                </c:pt>
                <c:pt idx="2707">
                  <c:v>3.6497300000000003E-2</c:v>
                </c:pt>
                <c:pt idx="2708">
                  <c:v>3.6307199999999998E-2</c:v>
                </c:pt>
                <c:pt idx="2709">
                  <c:v>3.5863600000000002E-2</c:v>
                </c:pt>
                <c:pt idx="2710">
                  <c:v>3.5736900000000002E-2</c:v>
                </c:pt>
                <c:pt idx="2711">
                  <c:v>3.56736E-2</c:v>
                </c:pt>
                <c:pt idx="2712">
                  <c:v>3.5483500000000001E-2</c:v>
                </c:pt>
                <c:pt idx="2713">
                  <c:v>3.5356699999999998E-2</c:v>
                </c:pt>
                <c:pt idx="2714">
                  <c:v>3.5293400000000003E-2</c:v>
                </c:pt>
                <c:pt idx="2715">
                  <c:v>3.4913199999999998E-2</c:v>
                </c:pt>
                <c:pt idx="2716">
                  <c:v>3.47231E-2</c:v>
                </c:pt>
                <c:pt idx="2717">
                  <c:v>3.4406300000000001E-2</c:v>
                </c:pt>
                <c:pt idx="2718">
                  <c:v>3.42796E-2</c:v>
                </c:pt>
                <c:pt idx="2719">
                  <c:v>3.3899400000000003E-2</c:v>
                </c:pt>
                <c:pt idx="2720">
                  <c:v>3.3709299999999998E-2</c:v>
                </c:pt>
                <c:pt idx="2721">
                  <c:v>3.3455800000000001E-2</c:v>
                </c:pt>
                <c:pt idx="2722">
                  <c:v>3.3265700000000002E-2</c:v>
                </c:pt>
                <c:pt idx="2723">
                  <c:v>3.30757E-2</c:v>
                </c:pt>
                <c:pt idx="2724">
                  <c:v>3.30757E-2</c:v>
                </c:pt>
                <c:pt idx="2725">
                  <c:v>3.2632099999999997E-2</c:v>
                </c:pt>
                <c:pt idx="2726">
                  <c:v>3.2505399999999997E-2</c:v>
                </c:pt>
                <c:pt idx="2727">
                  <c:v>3.2441999999999999E-2</c:v>
                </c:pt>
                <c:pt idx="2728">
                  <c:v>3.21252E-2</c:v>
                </c:pt>
                <c:pt idx="2729">
                  <c:v>3.1871799999999999E-2</c:v>
                </c:pt>
                <c:pt idx="2730">
                  <c:v>3.1808400000000001E-2</c:v>
                </c:pt>
                <c:pt idx="2731">
                  <c:v>3.1554899999999997E-2</c:v>
                </c:pt>
                <c:pt idx="2732">
                  <c:v>3.1491600000000002E-2</c:v>
                </c:pt>
                <c:pt idx="2733">
                  <c:v>3.1364799999999998E-2</c:v>
                </c:pt>
                <c:pt idx="2734">
                  <c:v>3.1301500000000003E-2</c:v>
                </c:pt>
                <c:pt idx="2735">
                  <c:v>3.1047999999999999E-2</c:v>
                </c:pt>
                <c:pt idx="2736">
                  <c:v>3.09847E-2</c:v>
                </c:pt>
                <c:pt idx="2737">
                  <c:v>3.06045E-2</c:v>
                </c:pt>
                <c:pt idx="2738">
                  <c:v>3.0541100000000002E-2</c:v>
                </c:pt>
                <c:pt idx="2739">
                  <c:v>3.0541100000000002E-2</c:v>
                </c:pt>
                <c:pt idx="2740">
                  <c:v>3.0351E-2</c:v>
                </c:pt>
                <c:pt idx="2741">
                  <c:v>2.9970900000000002E-2</c:v>
                </c:pt>
                <c:pt idx="2742">
                  <c:v>2.99075E-2</c:v>
                </c:pt>
                <c:pt idx="2743">
                  <c:v>2.9527299999999999E-2</c:v>
                </c:pt>
                <c:pt idx="2744">
                  <c:v>2.9147099999999999E-2</c:v>
                </c:pt>
                <c:pt idx="2745">
                  <c:v>2.9020399999999998E-2</c:v>
                </c:pt>
                <c:pt idx="2746">
                  <c:v>2.88303E-2</c:v>
                </c:pt>
                <c:pt idx="2747">
                  <c:v>2.8640200000000001E-2</c:v>
                </c:pt>
                <c:pt idx="2748">
                  <c:v>2.8450099999999999E-2</c:v>
                </c:pt>
                <c:pt idx="2749">
                  <c:v>2.8323399999999999E-2</c:v>
                </c:pt>
                <c:pt idx="2750">
                  <c:v>2.8070000000000001E-2</c:v>
                </c:pt>
                <c:pt idx="2751">
                  <c:v>2.7879899999999999E-2</c:v>
                </c:pt>
                <c:pt idx="2752">
                  <c:v>2.7879899999999999E-2</c:v>
                </c:pt>
                <c:pt idx="2753">
                  <c:v>2.7689800000000001E-2</c:v>
                </c:pt>
                <c:pt idx="2754">
                  <c:v>2.7689800000000001E-2</c:v>
                </c:pt>
                <c:pt idx="2755">
                  <c:v>2.74363E-2</c:v>
                </c:pt>
                <c:pt idx="2756">
                  <c:v>2.7373000000000001E-2</c:v>
                </c:pt>
                <c:pt idx="2757">
                  <c:v>2.7182899999999999E-2</c:v>
                </c:pt>
                <c:pt idx="2758">
                  <c:v>2.7119500000000001E-2</c:v>
                </c:pt>
                <c:pt idx="2759">
                  <c:v>2.70561E-2</c:v>
                </c:pt>
                <c:pt idx="2760">
                  <c:v>2.6675999999999998E-2</c:v>
                </c:pt>
                <c:pt idx="2761">
                  <c:v>2.6232399999999999E-2</c:v>
                </c:pt>
                <c:pt idx="2762">
                  <c:v>2.6105699999999999E-2</c:v>
                </c:pt>
                <c:pt idx="2763">
                  <c:v>2.5978999999999999E-2</c:v>
                </c:pt>
                <c:pt idx="2764">
                  <c:v>2.59156E-2</c:v>
                </c:pt>
                <c:pt idx="2765">
                  <c:v>2.5852199999999999E-2</c:v>
                </c:pt>
                <c:pt idx="2766">
                  <c:v>2.5852199999999999E-2</c:v>
                </c:pt>
                <c:pt idx="2767">
                  <c:v>2.5725499999999998E-2</c:v>
                </c:pt>
                <c:pt idx="2768">
                  <c:v>2.55354E-2</c:v>
                </c:pt>
                <c:pt idx="2769">
                  <c:v>2.5218600000000001E-2</c:v>
                </c:pt>
                <c:pt idx="2770">
                  <c:v>2.50919E-2</c:v>
                </c:pt>
                <c:pt idx="2771">
                  <c:v>2.5028499999999999E-2</c:v>
                </c:pt>
                <c:pt idx="2772">
                  <c:v>2.49652E-2</c:v>
                </c:pt>
                <c:pt idx="2773">
                  <c:v>2.48384E-2</c:v>
                </c:pt>
                <c:pt idx="2774">
                  <c:v>2.47117E-2</c:v>
                </c:pt>
                <c:pt idx="2775">
                  <c:v>2.47117E-2</c:v>
                </c:pt>
                <c:pt idx="2776">
                  <c:v>2.4521600000000001E-2</c:v>
                </c:pt>
                <c:pt idx="2777">
                  <c:v>2.4521600000000001E-2</c:v>
                </c:pt>
                <c:pt idx="2778">
                  <c:v>2.4458199999999999E-2</c:v>
                </c:pt>
                <c:pt idx="2779">
                  <c:v>2.4394900000000001E-2</c:v>
                </c:pt>
                <c:pt idx="2780">
                  <c:v>2.4394900000000001E-2</c:v>
                </c:pt>
                <c:pt idx="2781">
                  <c:v>2.41414E-2</c:v>
                </c:pt>
                <c:pt idx="2782">
                  <c:v>2.3951299999999998E-2</c:v>
                </c:pt>
                <c:pt idx="2783">
                  <c:v>2.37612E-2</c:v>
                </c:pt>
                <c:pt idx="2784">
                  <c:v>2.3634499999999999E-2</c:v>
                </c:pt>
                <c:pt idx="2785">
                  <c:v>2.3634499999999999E-2</c:v>
                </c:pt>
                <c:pt idx="2786">
                  <c:v>2.3634499999999999E-2</c:v>
                </c:pt>
                <c:pt idx="2787">
                  <c:v>2.3507799999999999E-2</c:v>
                </c:pt>
                <c:pt idx="2788">
                  <c:v>2.3507799999999999E-2</c:v>
                </c:pt>
                <c:pt idx="2789">
                  <c:v>2.3444400000000001E-2</c:v>
                </c:pt>
                <c:pt idx="2790">
                  <c:v>2.3381099999999998E-2</c:v>
                </c:pt>
                <c:pt idx="2791">
                  <c:v>2.3381099999999998E-2</c:v>
                </c:pt>
                <c:pt idx="2792">
                  <c:v>2.33177E-2</c:v>
                </c:pt>
                <c:pt idx="2793">
                  <c:v>2.3191E-2</c:v>
                </c:pt>
                <c:pt idx="2794">
                  <c:v>2.3000900000000001E-2</c:v>
                </c:pt>
                <c:pt idx="2795">
                  <c:v>2.2747400000000001E-2</c:v>
                </c:pt>
                <c:pt idx="2796">
                  <c:v>2.2747400000000001E-2</c:v>
                </c:pt>
                <c:pt idx="2797">
                  <c:v>2.2684099999999999E-2</c:v>
                </c:pt>
                <c:pt idx="2798">
                  <c:v>2.2494E-2</c:v>
                </c:pt>
                <c:pt idx="2799">
                  <c:v>2.2430599999999998E-2</c:v>
                </c:pt>
                <c:pt idx="2800">
                  <c:v>2.23673E-2</c:v>
                </c:pt>
                <c:pt idx="2801">
                  <c:v>2.2303900000000002E-2</c:v>
                </c:pt>
                <c:pt idx="2802">
                  <c:v>2.2113799999999999E-2</c:v>
                </c:pt>
                <c:pt idx="2803">
                  <c:v>2.2113799999999999E-2</c:v>
                </c:pt>
                <c:pt idx="2804">
                  <c:v>2.1860299999999999E-2</c:v>
                </c:pt>
                <c:pt idx="2805">
                  <c:v>2.1733599999999999E-2</c:v>
                </c:pt>
                <c:pt idx="2806">
                  <c:v>2.1606899999999998E-2</c:v>
                </c:pt>
                <c:pt idx="2807">
                  <c:v>2.1480200000000001E-2</c:v>
                </c:pt>
                <c:pt idx="2808">
                  <c:v>2.1163399999999999E-2</c:v>
                </c:pt>
                <c:pt idx="2809">
                  <c:v>2.1100000000000001E-2</c:v>
                </c:pt>
                <c:pt idx="2810">
                  <c:v>2.09733E-2</c:v>
                </c:pt>
                <c:pt idx="2811">
                  <c:v>2.0909899999999999E-2</c:v>
                </c:pt>
                <c:pt idx="2812">
                  <c:v>2.08465E-2</c:v>
                </c:pt>
                <c:pt idx="2813">
                  <c:v>2.08465E-2</c:v>
                </c:pt>
                <c:pt idx="2814">
                  <c:v>2.0783200000000002E-2</c:v>
                </c:pt>
                <c:pt idx="2815">
                  <c:v>2.0783200000000002E-2</c:v>
                </c:pt>
                <c:pt idx="2816">
                  <c:v>2.07198E-2</c:v>
                </c:pt>
                <c:pt idx="2817">
                  <c:v>2.0656399999999998E-2</c:v>
                </c:pt>
                <c:pt idx="2818">
                  <c:v>2.0656399999999998E-2</c:v>
                </c:pt>
                <c:pt idx="2819">
                  <c:v>2.0529700000000001E-2</c:v>
                </c:pt>
                <c:pt idx="2820">
                  <c:v>2.0276300000000001E-2</c:v>
                </c:pt>
                <c:pt idx="2821">
                  <c:v>2.0086199999999999E-2</c:v>
                </c:pt>
                <c:pt idx="2822">
                  <c:v>2.00228E-2</c:v>
                </c:pt>
                <c:pt idx="2823">
                  <c:v>1.9832700000000002E-2</c:v>
                </c:pt>
                <c:pt idx="2824">
                  <c:v>1.96426E-2</c:v>
                </c:pt>
                <c:pt idx="2825">
                  <c:v>1.96426E-2</c:v>
                </c:pt>
                <c:pt idx="2826">
                  <c:v>1.9579300000000001E-2</c:v>
                </c:pt>
                <c:pt idx="2827">
                  <c:v>1.9579300000000001E-2</c:v>
                </c:pt>
                <c:pt idx="2828">
                  <c:v>1.9515899999999999E-2</c:v>
                </c:pt>
                <c:pt idx="2829">
                  <c:v>1.9515899999999999E-2</c:v>
                </c:pt>
                <c:pt idx="2830">
                  <c:v>1.9325800000000001E-2</c:v>
                </c:pt>
                <c:pt idx="2831">
                  <c:v>1.91991E-2</c:v>
                </c:pt>
                <c:pt idx="2832">
                  <c:v>1.90724E-2</c:v>
                </c:pt>
                <c:pt idx="2833">
                  <c:v>1.9009000000000002E-2</c:v>
                </c:pt>
                <c:pt idx="2834">
                  <c:v>1.88189E-2</c:v>
                </c:pt>
                <c:pt idx="2835">
                  <c:v>1.8755500000000001E-2</c:v>
                </c:pt>
                <c:pt idx="2836">
                  <c:v>1.8628800000000001E-2</c:v>
                </c:pt>
                <c:pt idx="2837">
                  <c:v>1.8438699999999999E-2</c:v>
                </c:pt>
                <c:pt idx="2838">
                  <c:v>1.83754E-2</c:v>
                </c:pt>
                <c:pt idx="2839">
                  <c:v>1.82486E-2</c:v>
                </c:pt>
                <c:pt idx="2840">
                  <c:v>1.81219E-2</c:v>
                </c:pt>
                <c:pt idx="2841">
                  <c:v>1.7805100000000001E-2</c:v>
                </c:pt>
                <c:pt idx="2842">
                  <c:v>1.76784E-2</c:v>
                </c:pt>
                <c:pt idx="2843">
                  <c:v>1.7614999999999999E-2</c:v>
                </c:pt>
                <c:pt idx="2844">
                  <c:v>1.7614999999999999E-2</c:v>
                </c:pt>
                <c:pt idx="2845">
                  <c:v>1.74249E-2</c:v>
                </c:pt>
                <c:pt idx="2846">
                  <c:v>1.7361600000000001E-2</c:v>
                </c:pt>
                <c:pt idx="2847">
                  <c:v>1.7234800000000002E-2</c:v>
                </c:pt>
                <c:pt idx="2848">
                  <c:v>1.7171499999999999E-2</c:v>
                </c:pt>
                <c:pt idx="2849">
                  <c:v>1.7108100000000001E-2</c:v>
                </c:pt>
                <c:pt idx="2850">
                  <c:v>1.7044699999999999E-2</c:v>
                </c:pt>
                <c:pt idx="2851">
                  <c:v>1.6917999999999999E-2</c:v>
                </c:pt>
                <c:pt idx="2852">
                  <c:v>1.6791299999999999E-2</c:v>
                </c:pt>
                <c:pt idx="2853">
                  <c:v>1.6664600000000002E-2</c:v>
                </c:pt>
                <c:pt idx="2854">
                  <c:v>1.6537799999999998E-2</c:v>
                </c:pt>
                <c:pt idx="2855">
                  <c:v>1.64745E-2</c:v>
                </c:pt>
                <c:pt idx="2856">
                  <c:v>1.6284400000000001E-2</c:v>
                </c:pt>
                <c:pt idx="2857">
                  <c:v>1.6284400000000001E-2</c:v>
                </c:pt>
                <c:pt idx="2858">
                  <c:v>1.6220999999999999E-2</c:v>
                </c:pt>
                <c:pt idx="2859">
                  <c:v>1.6157600000000001E-2</c:v>
                </c:pt>
                <c:pt idx="2860">
                  <c:v>1.6030900000000001E-2</c:v>
                </c:pt>
                <c:pt idx="2861">
                  <c:v>1.6030900000000001E-2</c:v>
                </c:pt>
                <c:pt idx="2862">
                  <c:v>1.6030900000000001E-2</c:v>
                </c:pt>
                <c:pt idx="2863">
                  <c:v>1.6030900000000001E-2</c:v>
                </c:pt>
                <c:pt idx="2864">
                  <c:v>1.59042E-2</c:v>
                </c:pt>
                <c:pt idx="2865">
                  <c:v>1.59042E-2</c:v>
                </c:pt>
                <c:pt idx="2866">
                  <c:v>1.59042E-2</c:v>
                </c:pt>
                <c:pt idx="2867">
                  <c:v>1.57775E-2</c:v>
                </c:pt>
                <c:pt idx="2868">
                  <c:v>1.57775E-2</c:v>
                </c:pt>
                <c:pt idx="2869">
                  <c:v>1.5714100000000002E-2</c:v>
                </c:pt>
                <c:pt idx="2870">
                  <c:v>1.5714100000000002E-2</c:v>
                </c:pt>
                <c:pt idx="2871">
                  <c:v>1.5714100000000002E-2</c:v>
                </c:pt>
                <c:pt idx="2872">
                  <c:v>1.56507E-2</c:v>
                </c:pt>
                <c:pt idx="2873">
                  <c:v>1.55874E-2</c:v>
                </c:pt>
                <c:pt idx="2874">
                  <c:v>1.5460700000000001E-2</c:v>
                </c:pt>
                <c:pt idx="2875">
                  <c:v>1.5460700000000001E-2</c:v>
                </c:pt>
                <c:pt idx="2876">
                  <c:v>1.5460700000000001E-2</c:v>
                </c:pt>
                <c:pt idx="2877">
                  <c:v>1.5333899999999999E-2</c:v>
                </c:pt>
                <c:pt idx="2878">
                  <c:v>1.52706E-2</c:v>
                </c:pt>
                <c:pt idx="2879">
                  <c:v>1.52706E-2</c:v>
                </c:pt>
                <c:pt idx="2880">
                  <c:v>1.5143800000000001E-2</c:v>
                </c:pt>
                <c:pt idx="2881">
                  <c:v>1.5143800000000001E-2</c:v>
                </c:pt>
                <c:pt idx="2882">
                  <c:v>1.50805E-2</c:v>
                </c:pt>
                <c:pt idx="2883">
                  <c:v>1.50171E-2</c:v>
                </c:pt>
                <c:pt idx="2884">
                  <c:v>1.49537E-2</c:v>
                </c:pt>
                <c:pt idx="2885">
                  <c:v>1.4763699999999999E-2</c:v>
                </c:pt>
                <c:pt idx="2886">
                  <c:v>1.4763699999999999E-2</c:v>
                </c:pt>
                <c:pt idx="2887">
                  <c:v>1.46369E-2</c:v>
                </c:pt>
                <c:pt idx="2888">
                  <c:v>1.46369E-2</c:v>
                </c:pt>
                <c:pt idx="2889">
                  <c:v>1.46369E-2</c:v>
                </c:pt>
                <c:pt idx="2890">
                  <c:v>1.46369E-2</c:v>
                </c:pt>
                <c:pt idx="2891">
                  <c:v>1.46369E-2</c:v>
                </c:pt>
                <c:pt idx="2892">
                  <c:v>1.4573600000000001E-2</c:v>
                </c:pt>
                <c:pt idx="2893">
                  <c:v>1.4320100000000001E-2</c:v>
                </c:pt>
                <c:pt idx="2894">
                  <c:v>1.41934E-2</c:v>
                </c:pt>
                <c:pt idx="2895">
                  <c:v>1.41934E-2</c:v>
                </c:pt>
                <c:pt idx="2896">
                  <c:v>1.413E-2</c:v>
                </c:pt>
                <c:pt idx="2897">
                  <c:v>1.40667E-2</c:v>
                </c:pt>
                <c:pt idx="2898">
                  <c:v>1.40667E-2</c:v>
                </c:pt>
                <c:pt idx="2899">
                  <c:v>1.40033E-2</c:v>
                </c:pt>
                <c:pt idx="2900">
                  <c:v>1.39399E-2</c:v>
                </c:pt>
                <c:pt idx="2901">
                  <c:v>1.3876599999999999E-2</c:v>
                </c:pt>
                <c:pt idx="2902">
                  <c:v>1.3813199999999999E-2</c:v>
                </c:pt>
                <c:pt idx="2903">
                  <c:v>1.3813199999999999E-2</c:v>
                </c:pt>
                <c:pt idx="2904">
                  <c:v>1.37498E-2</c:v>
                </c:pt>
                <c:pt idx="2905">
                  <c:v>1.3686500000000001E-2</c:v>
                </c:pt>
                <c:pt idx="2906">
                  <c:v>1.3623100000000001E-2</c:v>
                </c:pt>
                <c:pt idx="2907">
                  <c:v>1.3623100000000001E-2</c:v>
                </c:pt>
                <c:pt idx="2908">
                  <c:v>1.3623100000000001E-2</c:v>
                </c:pt>
                <c:pt idx="2909">
                  <c:v>1.3623100000000001E-2</c:v>
                </c:pt>
                <c:pt idx="2910">
                  <c:v>1.34964E-2</c:v>
                </c:pt>
                <c:pt idx="2911">
                  <c:v>1.34964E-2</c:v>
                </c:pt>
                <c:pt idx="2912">
                  <c:v>1.3433E-2</c:v>
                </c:pt>
                <c:pt idx="2913">
                  <c:v>1.3433E-2</c:v>
                </c:pt>
                <c:pt idx="2914">
                  <c:v>1.32429E-2</c:v>
                </c:pt>
                <c:pt idx="2915">
                  <c:v>1.31796E-2</c:v>
                </c:pt>
                <c:pt idx="2916">
                  <c:v>1.31796E-2</c:v>
                </c:pt>
                <c:pt idx="2917">
                  <c:v>1.30528E-2</c:v>
                </c:pt>
                <c:pt idx="2918">
                  <c:v>1.2989499999999999E-2</c:v>
                </c:pt>
                <c:pt idx="2919">
                  <c:v>1.2989499999999999E-2</c:v>
                </c:pt>
                <c:pt idx="2920">
                  <c:v>1.2926099999999999E-2</c:v>
                </c:pt>
                <c:pt idx="2921">
                  <c:v>1.2926099999999999E-2</c:v>
                </c:pt>
                <c:pt idx="2922">
                  <c:v>1.2862800000000001E-2</c:v>
                </c:pt>
                <c:pt idx="2923">
                  <c:v>1.2736000000000001E-2</c:v>
                </c:pt>
                <c:pt idx="2924">
                  <c:v>1.26093E-2</c:v>
                </c:pt>
                <c:pt idx="2925">
                  <c:v>1.26093E-2</c:v>
                </c:pt>
                <c:pt idx="2926">
                  <c:v>1.26093E-2</c:v>
                </c:pt>
                <c:pt idx="2927">
                  <c:v>1.26093E-2</c:v>
                </c:pt>
                <c:pt idx="2928">
                  <c:v>1.25459E-2</c:v>
                </c:pt>
                <c:pt idx="2929">
                  <c:v>1.25459E-2</c:v>
                </c:pt>
                <c:pt idx="2930">
                  <c:v>1.24192E-2</c:v>
                </c:pt>
                <c:pt idx="2931">
                  <c:v>1.23558E-2</c:v>
                </c:pt>
                <c:pt idx="2932">
                  <c:v>1.23558E-2</c:v>
                </c:pt>
                <c:pt idx="2933">
                  <c:v>1.23558E-2</c:v>
                </c:pt>
                <c:pt idx="2934">
                  <c:v>1.22291E-2</c:v>
                </c:pt>
                <c:pt idx="2935">
                  <c:v>1.2102399999999999E-2</c:v>
                </c:pt>
                <c:pt idx="2936">
                  <c:v>1.2102399999999999E-2</c:v>
                </c:pt>
                <c:pt idx="2937">
                  <c:v>1.2102399999999999E-2</c:v>
                </c:pt>
                <c:pt idx="2938">
                  <c:v>1.2102399999999999E-2</c:v>
                </c:pt>
                <c:pt idx="2939">
                  <c:v>1.2038999999999999E-2</c:v>
                </c:pt>
                <c:pt idx="2940">
                  <c:v>1.1912300000000001E-2</c:v>
                </c:pt>
                <c:pt idx="2941">
                  <c:v>1.1912300000000001E-2</c:v>
                </c:pt>
                <c:pt idx="2942">
                  <c:v>1.1848900000000001E-2</c:v>
                </c:pt>
                <c:pt idx="2943">
                  <c:v>1.17856E-2</c:v>
                </c:pt>
                <c:pt idx="2944">
                  <c:v>1.17856E-2</c:v>
                </c:pt>
                <c:pt idx="2945">
                  <c:v>1.16589E-2</c:v>
                </c:pt>
                <c:pt idx="2946">
                  <c:v>1.16589E-2</c:v>
                </c:pt>
                <c:pt idx="2947">
                  <c:v>1.15955E-2</c:v>
                </c:pt>
                <c:pt idx="2948">
                  <c:v>1.15955E-2</c:v>
                </c:pt>
                <c:pt idx="2949">
                  <c:v>1.15955E-2</c:v>
                </c:pt>
                <c:pt idx="2950">
                  <c:v>1.15955E-2</c:v>
                </c:pt>
                <c:pt idx="2951">
                  <c:v>1.1468799999999999E-2</c:v>
                </c:pt>
                <c:pt idx="2952">
                  <c:v>1.1468799999999999E-2</c:v>
                </c:pt>
                <c:pt idx="2953">
                  <c:v>1.14054E-2</c:v>
                </c:pt>
                <c:pt idx="2954">
                  <c:v>1.14054E-2</c:v>
                </c:pt>
                <c:pt idx="2955">
                  <c:v>1.14054E-2</c:v>
                </c:pt>
                <c:pt idx="2956">
                  <c:v>1.1342E-2</c:v>
                </c:pt>
                <c:pt idx="2957">
                  <c:v>1.1151899999999999E-2</c:v>
                </c:pt>
                <c:pt idx="2958">
                  <c:v>1.1088600000000001E-2</c:v>
                </c:pt>
                <c:pt idx="2959">
                  <c:v>1.1025200000000001E-2</c:v>
                </c:pt>
                <c:pt idx="2960">
                  <c:v>1.09619E-2</c:v>
                </c:pt>
                <c:pt idx="2961">
                  <c:v>1.09619E-2</c:v>
                </c:pt>
                <c:pt idx="2962">
                  <c:v>1.09619E-2</c:v>
                </c:pt>
                <c:pt idx="2963">
                  <c:v>1.09619E-2</c:v>
                </c:pt>
                <c:pt idx="2964">
                  <c:v>1.08985E-2</c:v>
                </c:pt>
                <c:pt idx="2965">
                  <c:v>1.07718E-2</c:v>
                </c:pt>
                <c:pt idx="2966">
                  <c:v>1.07084E-2</c:v>
                </c:pt>
                <c:pt idx="2967">
                  <c:v>1.0645E-2</c:v>
                </c:pt>
                <c:pt idx="2968">
                  <c:v>1.0581699999999999E-2</c:v>
                </c:pt>
                <c:pt idx="2969">
                  <c:v>1.05183E-2</c:v>
                </c:pt>
                <c:pt idx="2970">
                  <c:v>1.04549E-2</c:v>
                </c:pt>
                <c:pt idx="2971">
                  <c:v>1.04549E-2</c:v>
                </c:pt>
                <c:pt idx="2972">
                  <c:v>1.04549E-2</c:v>
                </c:pt>
                <c:pt idx="2973">
                  <c:v>1.04549E-2</c:v>
                </c:pt>
                <c:pt idx="2974">
                  <c:v>1.04549E-2</c:v>
                </c:pt>
                <c:pt idx="2975">
                  <c:v>1.04549E-2</c:v>
                </c:pt>
                <c:pt idx="2976">
                  <c:v>1.0391600000000001E-2</c:v>
                </c:pt>
                <c:pt idx="2977">
                  <c:v>1.0328199999999999E-2</c:v>
                </c:pt>
                <c:pt idx="2978">
                  <c:v>1.0328199999999999E-2</c:v>
                </c:pt>
                <c:pt idx="2979">
                  <c:v>1.0328199999999999E-2</c:v>
                </c:pt>
                <c:pt idx="2980">
                  <c:v>1.0328199999999999E-2</c:v>
                </c:pt>
                <c:pt idx="2981">
                  <c:v>1.0328199999999999E-2</c:v>
                </c:pt>
                <c:pt idx="2982">
                  <c:v>1.0328199999999999E-2</c:v>
                </c:pt>
                <c:pt idx="2983">
                  <c:v>1.0328199999999999E-2</c:v>
                </c:pt>
                <c:pt idx="2984">
                  <c:v>1.02015E-2</c:v>
                </c:pt>
                <c:pt idx="2985">
                  <c:v>1.0138100000000001E-2</c:v>
                </c:pt>
                <c:pt idx="2986">
                  <c:v>1.0138100000000001E-2</c:v>
                </c:pt>
                <c:pt idx="2987">
                  <c:v>1.0138100000000001E-2</c:v>
                </c:pt>
                <c:pt idx="2988">
                  <c:v>1.00748E-2</c:v>
                </c:pt>
                <c:pt idx="2989">
                  <c:v>1.00748E-2</c:v>
                </c:pt>
                <c:pt idx="2990">
                  <c:v>1.00114E-2</c:v>
                </c:pt>
                <c:pt idx="2991">
                  <c:v>9.94804E-3</c:v>
                </c:pt>
                <c:pt idx="2992">
                  <c:v>9.94804E-3</c:v>
                </c:pt>
                <c:pt idx="2993">
                  <c:v>9.8213199999999997E-3</c:v>
                </c:pt>
                <c:pt idx="2994">
                  <c:v>9.8213199999999997E-3</c:v>
                </c:pt>
                <c:pt idx="2995">
                  <c:v>9.8213199999999997E-3</c:v>
                </c:pt>
                <c:pt idx="2996">
                  <c:v>9.8213199999999997E-3</c:v>
                </c:pt>
                <c:pt idx="2997">
                  <c:v>9.8213199999999997E-3</c:v>
                </c:pt>
                <c:pt idx="2998">
                  <c:v>9.8213199999999997E-3</c:v>
                </c:pt>
                <c:pt idx="2999">
                  <c:v>9.8213199999999997E-3</c:v>
                </c:pt>
                <c:pt idx="3000">
                  <c:v>9.7579499999999996E-3</c:v>
                </c:pt>
                <c:pt idx="3001">
                  <c:v>9.7579499999999996E-3</c:v>
                </c:pt>
                <c:pt idx="3002">
                  <c:v>9.7579499999999996E-3</c:v>
                </c:pt>
                <c:pt idx="3003">
                  <c:v>9.6945899999999995E-3</c:v>
                </c:pt>
                <c:pt idx="3004">
                  <c:v>9.6312299999999993E-3</c:v>
                </c:pt>
                <c:pt idx="3005">
                  <c:v>9.6312299999999993E-3</c:v>
                </c:pt>
                <c:pt idx="3006">
                  <c:v>9.6312299999999993E-3</c:v>
                </c:pt>
                <c:pt idx="3007">
                  <c:v>9.6312299999999993E-3</c:v>
                </c:pt>
                <c:pt idx="3008">
                  <c:v>9.6312299999999993E-3</c:v>
                </c:pt>
                <c:pt idx="3009">
                  <c:v>9.5678599999999992E-3</c:v>
                </c:pt>
                <c:pt idx="3010">
                  <c:v>9.5678599999999992E-3</c:v>
                </c:pt>
                <c:pt idx="3011">
                  <c:v>9.5678599999999992E-3</c:v>
                </c:pt>
                <c:pt idx="3012">
                  <c:v>9.5678599999999992E-3</c:v>
                </c:pt>
                <c:pt idx="3013">
                  <c:v>9.5045000000000008E-3</c:v>
                </c:pt>
                <c:pt idx="3014">
                  <c:v>9.4411400000000006E-3</c:v>
                </c:pt>
                <c:pt idx="3015">
                  <c:v>9.3144100000000004E-3</c:v>
                </c:pt>
                <c:pt idx="3016">
                  <c:v>9.3144100000000004E-3</c:v>
                </c:pt>
                <c:pt idx="3017">
                  <c:v>9.3144100000000004E-3</c:v>
                </c:pt>
                <c:pt idx="3018">
                  <c:v>9.3144100000000004E-3</c:v>
                </c:pt>
                <c:pt idx="3019">
                  <c:v>9.3144100000000004E-3</c:v>
                </c:pt>
                <c:pt idx="3020">
                  <c:v>9.3144100000000004E-3</c:v>
                </c:pt>
                <c:pt idx="3021">
                  <c:v>9.3144100000000004E-3</c:v>
                </c:pt>
                <c:pt idx="3022">
                  <c:v>9.3144100000000004E-3</c:v>
                </c:pt>
                <c:pt idx="3023">
                  <c:v>9.3144100000000004E-3</c:v>
                </c:pt>
                <c:pt idx="3024">
                  <c:v>9.2510500000000002E-3</c:v>
                </c:pt>
                <c:pt idx="3025">
                  <c:v>9.1876800000000002E-3</c:v>
                </c:pt>
                <c:pt idx="3026">
                  <c:v>9.0609599999999998E-3</c:v>
                </c:pt>
                <c:pt idx="3027">
                  <c:v>9.0609599999999998E-3</c:v>
                </c:pt>
                <c:pt idx="3028">
                  <c:v>9.0609599999999998E-3</c:v>
                </c:pt>
                <c:pt idx="3029">
                  <c:v>8.9975899999999998E-3</c:v>
                </c:pt>
                <c:pt idx="3030">
                  <c:v>8.9975899999999998E-3</c:v>
                </c:pt>
                <c:pt idx="3031">
                  <c:v>8.9342299999999996E-3</c:v>
                </c:pt>
                <c:pt idx="3032">
                  <c:v>8.9342299999999996E-3</c:v>
                </c:pt>
                <c:pt idx="3033">
                  <c:v>8.8708699999999995E-3</c:v>
                </c:pt>
                <c:pt idx="3034">
                  <c:v>8.8074999999999994E-3</c:v>
                </c:pt>
                <c:pt idx="3035">
                  <c:v>8.7441399999999992E-3</c:v>
                </c:pt>
                <c:pt idx="3036">
                  <c:v>8.7441399999999992E-3</c:v>
                </c:pt>
                <c:pt idx="3037">
                  <c:v>8.6807800000000008E-3</c:v>
                </c:pt>
                <c:pt idx="3038">
                  <c:v>8.6174100000000007E-3</c:v>
                </c:pt>
                <c:pt idx="3039">
                  <c:v>8.5540500000000005E-3</c:v>
                </c:pt>
                <c:pt idx="3040">
                  <c:v>8.5540500000000005E-3</c:v>
                </c:pt>
                <c:pt idx="3041">
                  <c:v>8.5540500000000005E-3</c:v>
                </c:pt>
                <c:pt idx="3042">
                  <c:v>8.5540500000000005E-3</c:v>
                </c:pt>
                <c:pt idx="3043">
                  <c:v>8.4906900000000004E-3</c:v>
                </c:pt>
                <c:pt idx="3044">
                  <c:v>8.4906900000000004E-3</c:v>
                </c:pt>
                <c:pt idx="3045">
                  <c:v>8.4906900000000004E-3</c:v>
                </c:pt>
                <c:pt idx="3046">
                  <c:v>8.4906900000000004E-3</c:v>
                </c:pt>
                <c:pt idx="3047">
                  <c:v>8.4906900000000004E-3</c:v>
                </c:pt>
                <c:pt idx="3048">
                  <c:v>8.4906900000000004E-3</c:v>
                </c:pt>
                <c:pt idx="3049">
                  <c:v>8.4906900000000004E-3</c:v>
                </c:pt>
                <c:pt idx="3050">
                  <c:v>8.3639600000000001E-3</c:v>
                </c:pt>
                <c:pt idx="3051">
                  <c:v>8.3006E-3</c:v>
                </c:pt>
                <c:pt idx="3052">
                  <c:v>8.3006E-3</c:v>
                </c:pt>
                <c:pt idx="3053">
                  <c:v>8.2372299999999999E-3</c:v>
                </c:pt>
                <c:pt idx="3054">
                  <c:v>8.2372299999999999E-3</c:v>
                </c:pt>
                <c:pt idx="3055">
                  <c:v>8.2372299999999999E-3</c:v>
                </c:pt>
                <c:pt idx="3056">
                  <c:v>8.2372299999999999E-3</c:v>
                </c:pt>
                <c:pt idx="3057">
                  <c:v>8.2372299999999999E-3</c:v>
                </c:pt>
                <c:pt idx="3058">
                  <c:v>8.2372299999999999E-3</c:v>
                </c:pt>
                <c:pt idx="3059">
                  <c:v>8.2372299999999999E-3</c:v>
                </c:pt>
                <c:pt idx="3060">
                  <c:v>8.2372299999999999E-3</c:v>
                </c:pt>
                <c:pt idx="3061">
                  <c:v>8.1738699999999997E-3</c:v>
                </c:pt>
                <c:pt idx="3062">
                  <c:v>8.1738699999999997E-3</c:v>
                </c:pt>
                <c:pt idx="3063">
                  <c:v>8.0471399999999995E-3</c:v>
                </c:pt>
                <c:pt idx="3064">
                  <c:v>8.0471399999999995E-3</c:v>
                </c:pt>
                <c:pt idx="3065">
                  <c:v>8.0471399999999995E-3</c:v>
                </c:pt>
                <c:pt idx="3066">
                  <c:v>8.0471399999999995E-3</c:v>
                </c:pt>
                <c:pt idx="3067">
                  <c:v>7.9837799999999993E-3</c:v>
                </c:pt>
                <c:pt idx="3068">
                  <c:v>7.9837799999999993E-3</c:v>
                </c:pt>
                <c:pt idx="3069">
                  <c:v>7.9204199999999992E-3</c:v>
                </c:pt>
                <c:pt idx="3070">
                  <c:v>7.9204199999999992E-3</c:v>
                </c:pt>
                <c:pt idx="3071">
                  <c:v>7.9204199999999992E-3</c:v>
                </c:pt>
                <c:pt idx="3072">
                  <c:v>7.9204199999999992E-3</c:v>
                </c:pt>
                <c:pt idx="3073">
                  <c:v>7.9204199999999992E-3</c:v>
                </c:pt>
                <c:pt idx="3074">
                  <c:v>7.9204199999999992E-3</c:v>
                </c:pt>
                <c:pt idx="3075">
                  <c:v>7.9204199999999992E-3</c:v>
                </c:pt>
                <c:pt idx="3076">
                  <c:v>7.9204199999999992E-3</c:v>
                </c:pt>
                <c:pt idx="3077">
                  <c:v>7.9204199999999992E-3</c:v>
                </c:pt>
                <c:pt idx="3078">
                  <c:v>7.8570500000000008E-3</c:v>
                </c:pt>
                <c:pt idx="3079">
                  <c:v>7.8570500000000008E-3</c:v>
                </c:pt>
                <c:pt idx="3080">
                  <c:v>7.8570500000000008E-3</c:v>
                </c:pt>
                <c:pt idx="3081">
                  <c:v>7.8570500000000008E-3</c:v>
                </c:pt>
                <c:pt idx="3082">
                  <c:v>7.7936899999999998E-3</c:v>
                </c:pt>
                <c:pt idx="3083">
                  <c:v>7.7303299999999997E-3</c:v>
                </c:pt>
                <c:pt idx="3084">
                  <c:v>7.6669599999999996E-3</c:v>
                </c:pt>
                <c:pt idx="3085">
                  <c:v>7.6669599999999996E-3</c:v>
                </c:pt>
                <c:pt idx="3086">
                  <c:v>7.6669599999999996E-3</c:v>
                </c:pt>
                <c:pt idx="3087">
                  <c:v>7.6036000000000003E-3</c:v>
                </c:pt>
                <c:pt idx="3088">
                  <c:v>7.6036000000000003E-3</c:v>
                </c:pt>
                <c:pt idx="3089">
                  <c:v>7.6036000000000003E-3</c:v>
                </c:pt>
                <c:pt idx="3090">
                  <c:v>7.6036000000000003E-3</c:v>
                </c:pt>
                <c:pt idx="3091">
                  <c:v>7.6036000000000003E-3</c:v>
                </c:pt>
                <c:pt idx="3092">
                  <c:v>7.6036000000000003E-3</c:v>
                </c:pt>
                <c:pt idx="3093">
                  <c:v>7.6036000000000003E-3</c:v>
                </c:pt>
                <c:pt idx="3094">
                  <c:v>7.6036000000000003E-3</c:v>
                </c:pt>
                <c:pt idx="3095">
                  <c:v>7.6036000000000003E-3</c:v>
                </c:pt>
                <c:pt idx="3096">
                  <c:v>7.5402400000000001E-3</c:v>
                </c:pt>
                <c:pt idx="3097">
                  <c:v>7.5402400000000001E-3</c:v>
                </c:pt>
                <c:pt idx="3098">
                  <c:v>7.5402400000000001E-3</c:v>
                </c:pt>
                <c:pt idx="3099">
                  <c:v>7.5402400000000001E-3</c:v>
                </c:pt>
                <c:pt idx="3100">
                  <c:v>7.5402400000000001E-3</c:v>
                </c:pt>
                <c:pt idx="3101">
                  <c:v>7.5402400000000001E-3</c:v>
                </c:pt>
                <c:pt idx="3102">
                  <c:v>7.5402400000000001E-3</c:v>
                </c:pt>
                <c:pt idx="3103">
                  <c:v>7.5402400000000001E-3</c:v>
                </c:pt>
                <c:pt idx="3104">
                  <c:v>7.47687E-3</c:v>
                </c:pt>
                <c:pt idx="3105">
                  <c:v>7.47687E-3</c:v>
                </c:pt>
                <c:pt idx="3106">
                  <c:v>7.4135099999999999E-3</c:v>
                </c:pt>
                <c:pt idx="3107">
                  <c:v>7.3501499999999997E-3</c:v>
                </c:pt>
                <c:pt idx="3108">
                  <c:v>7.3501499999999997E-3</c:v>
                </c:pt>
                <c:pt idx="3109">
                  <c:v>7.3501499999999997E-3</c:v>
                </c:pt>
                <c:pt idx="3110">
                  <c:v>7.3501499999999997E-3</c:v>
                </c:pt>
                <c:pt idx="3111">
                  <c:v>7.3501499999999997E-3</c:v>
                </c:pt>
                <c:pt idx="3112">
                  <c:v>7.2867799999999996E-3</c:v>
                </c:pt>
                <c:pt idx="3113">
                  <c:v>7.2867799999999996E-3</c:v>
                </c:pt>
                <c:pt idx="3114">
                  <c:v>7.2867799999999996E-3</c:v>
                </c:pt>
                <c:pt idx="3115">
                  <c:v>7.2867799999999996E-3</c:v>
                </c:pt>
                <c:pt idx="3116">
                  <c:v>7.2867799999999996E-3</c:v>
                </c:pt>
                <c:pt idx="3117">
                  <c:v>7.2867799999999996E-3</c:v>
                </c:pt>
                <c:pt idx="3118">
                  <c:v>7.2867799999999996E-3</c:v>
                </c:pt>
                <c:pt idx="3119">
                  <c:v>7.2867799999999996E-3</c:v>
                </c:pt>
                <c:pt idx="3120">
                  <c:v>7.2234200000000004E-3</c:v>
                </c:pt>
                <c:pt idx="3121">
                  <c:v>7.2234200000000004E-3</c:v>
                </c:pt>
                <c:pt idx="3122">
                  <c:v>7.2234200000000004E-3</c:v>
                </c:pt>
                <c:pt idx="3123">
                  <c:v>7.2234200000000004E-3</c:v>
                </c:pt>
                <c:pt idx="3124">
                  <c:v>7.2234200000000004E-3</c:v>
                </c:pt>
                <c:pt idx="3125">
                  <c:v>7.0966900000000001E-3</c:v>
                </c:pt>
                <c:pt idx="3126">
                  <c:v>7.0966900000000001E-3</c:v>
                </c:pt>
                <c:pt idx="3127">
                  <c:v>7.0966900000000001E-3</c:v>
                </c:pt>
                <c:pt idx="3128">
                  <c:v>7.0966900000000001E-3</c:v>
                </c:pt>
                <c:pt idx="3129">
                  <c:v>7.0966900000000001E-3</c:v>
                </c:pt>
                <c:pt idx="3130">
                  <c:v>7.0966900000000001E-3</c:v>
                </c:pt>
                <c:pt idx="3131">
                  <c:v>7.0966900000000001E-3</c:v>
                </c:pt>
                <c:pt idx="3132">
                  <c:v>7.0966900000000001E-3</c:v>
                </c:pt>
                <c:pt idx="3133">
                  <c:v>7.0966900000000001E-3</c:v>
                </c:pt>
                <c:pt idx="3134">
                  <c:v>7.0966900000000001E-3</c:v>
                </c:pt>
                <c:pt idx="3135">
                  <c:v>7.0966900000000001E-3</c:v>
                </c:pt>
                <c:pt idx="3136">
                  <c:v>7.0966900000000001E-3</c:v>
                </c:pt>
                <c:pt idx="3137">
                  <c:v>7.03333E-3</c:v>
                </c:pt>
                <c:pt idx="3138">
                  <c:v>6.9065999999999997E-3</c:v>
                </c:pt>
                <c:pt idx="3139">
                  <c:v>6.8432400000000004E-3</c:v>
                </c:pt>
                <c:pt idx="3140">
                  <c:v>6.8432400000000004E-3</c:v>
                </c:pt>
                <c:pt idx="3141">
                  <c:v>6.8432400000000004E-3</c:v>
                </c:pt>
                <c:pt idx="3142">
                  <c:v>6.8432400000000004E-3</c:v>
                </c:pt>
                <c:pt idx="3143">
                  <c:v>6.7798800000000003E-3</c:v>
                </c:pt>
                <c:pt idx="3144">
                  <c:v>6.7798800000000003E-3</c:v>
                </c:pt>
                <c:pt idx="3145">
                  <c:v>6.7798800000000003E-3</c:v>
                </c:pt>
                <c:pt idx="3146">
                  <c:v>6.7165100000000002E-3</c:v>
                </c:pt>
                <c:pt idx="3147">
                  <c:v>6.7165100000000002E-3</c:v>
                </c:pt>
                <c:pt idx="3148">
                  <c:v>6.65315E-3</c:v>
                </c:pt>
                <c:pt idx="3149">
                  <c:v>6.5897899999999999E-3</c:v>
                </c:pt>
                <c:pt idx="3150">
                  <c:v>6.5897899999999999E-3</c:v>
                </c:pt>
                <c:pt idx="3151">
                  <c:v>6.5897899999999999E-3</c:v>
                </c:pt>
                <c:pt idx="3152">
                  <c:v>6.5897899999999999E-3</c:v>
                </c:pt>
                <c:pt idx="3153">
                  <c:v>6.5897899999999999E-3</c:v>
                </c:pt>
                <c:pt idx="3154">
                  <c:v>6.5897899999999999E-3</c:v>
                </c:pt>
                <c:pt idx="3155">
                  <c:v>6.5897899999999999E-3</c:v>
                </c:pt>
                <c:pt idx="3156">
                  <c:v>6.3997000000000004E-3</c:v>
                </c:pt>
                <c:pt idx="3157">
                  <c:v>6.3997000000000004E-3</c:v>
                </c:pt>
                <c:pt idx="3158">
                  <c:v>6.3363300000000003E-3</c:v>
                </c:pt>
                <c:pt idx="3159">
                  <c:v>6.3363300000000003E-3</c:v>
                </c:pt>
                <c:pt idx="3160">
                  <c:v>6.3363300000000003E-3</c:v>
                </c:pt>
                <c:pt idx="3161">
                  <c:v>6.3363300000000003E-3</c:v>
                </c:pt>
                <c:pt idx="3162">
                  <c:v>6.2729700000000001E-3</c:v>
                </c:pt>
                <c:pt idx="3163">
                  <c:v>6.2729700000000001E-3</c:v>
                </c:pt>
                <c:pt idx="3164">
                  <c:v>6.20961E-3</c:v>
                </c:pt>
                <c:pt idx="3165">
                  <c:v>6.1462399999999999E-3</c:v>
                </c:pt>
                <c:pt idx="3166">
                  <c:v>6.1462399999999999E-3</c:v>
                </c:pt>
                <c:pt idx="3167">
                  <c:v>6.0828799999999997E-3</c:v>
                </c:pt>
                <c:pt idx="3168">
                  <c:v>6.0828799999999997E-3</c:v>
                </c:pt>
                <c:pt idx="3169">
                  <c:v>6.0828799999999997E-3</c:v>
                </c:pt>
                <c:pt idx="3170">
                  <c:v>6.0828799999999997E-3</c:v>
                </c:pt>
                <c:pt idx="3171">
                  <c:v>5.9561500000000003E-3</c:v>
                </c:pt>
                <c:pt idx="3172">
                  <c:v>5.9561500000000003E-3</c:v>
                </c:pt>
                <c:pt idx="3173">
                  <c:v>5.9561500000000003E-3</c:v>
                </c:pt>
                <c:pt idx="3174">
                  <c:v>5.9561500000000003E-3</c:v>
                </c:pt>
                <c:pt idx="3175">
                  <c:v>5.9561500000000003E-3</c:v>
                </c:pt>
                <c:pt idx="3176">
                  <c:v>5.9561500000000003E-3</c:v>
                </c:pt>
                <c:pt idx="3177">
                  <c:v>5.8927900000000002E-3</c:v>
                </c:pt>
                <c:pt idx="3178">
                  <c:v>5.8927900000000002E-3</c:v>
                </c:pt>
                <c:pt idx="3179">
                  <c:v>5.8927900000000002E-3</c:v>
                </c:pt>
                <c:pt idx="3180">
                  <c:v>5.8927900000000002E-3</c:v>
                </c:pt>
                <c:pt idx="3181">
                  <c:v>5.8927900000000002E-3</c:v>
                </c:pt>
                <c:pt idx="3182">
                  <c:v>5.8927900000000002E-3</c:v>
                </c:pt>
                <c:pt idx="3183">
                  <c:v>5.8927900000000002E-3</c:v>
                </c:pt>
                <c:pt idx="3184">
                  <c:v>5.82943E-3</c:v>
                </c:pt>
                <c:pt idx="3185">
                  <c:v>5.82943E-3</c:v>
                </c:pt>
                <c:pt idx="3186">
                  <c:v>5.82943E-3</c:v>
                </c:pt>
                <c:pt idx="3187">
                  <c:v>5.7660599999999999E-3</c:v>
                </c:pt>
                <c:pt idx="3188">
                  <c:v>5.7026999999999998E-3</c:v>
                </c:pt>
                <c:pt idx="3189">
                  <c:v>5.7026999999999998E-3</c:v>
                </c:pt>
                <c:pt idx="3190">
                  <c:v>5.7026999999999998E-3</c:v>
                </c:pt>
                <c:pt idx="3191">
                  <c:v>5.7026999999999998E-3</c:v>
                </c:pt>
                <c:pt idx="3192">
                  <c:v>5.7026999999999998E-3</c:v>
                </c:pt>
                <c:pt idx="3193">
                  <c:v>5.7026999999999998E-3</c:v>
                </c:pt>
                <c:pt idx="3194">
                  <c:v>5.6393399999999996E-3</c:v>
                </c:pt>
                <c:pt idx="3195">
                  <c:v>5.6393399999999996E-3</c:v>
                </c:pt>
                <c:pt idx="3196">
                  <c:v>5.6393399999999996E-3</c:v>
                </c:pt>
                <c:pt idx="3197">
                  <c:v>5.6393399999999996E-3</c:v>
                </c:pt>
                <c:pt idx="3198">
                  <c:v>5.6393399999999996E-3</c:v>
                </c:pt>
                <c:pt idx="3199">
                  <c:v>5.6393399999999996E-3</c:v>
                </c:pt>
                <c:pt idx="3200">
                  <c:v>5.6393399999999996E-3</c:v>
                </c:pt>
                <c:pt idx="3201">
                  <c:v>5.5759700000000004E-3</c:v>
                </c:pt>
                <c:pt idx="3202">
                  <c:v>5.5759700000000004E-3</c:v>
                </c:pt>
                <c:pt idx="3203">
                  <c:v>5.5759700000000004E-3</c:v>
                </c:pt>
                <c:pt idx="3204">
                  <c:v>5.5759700000000004E-3</c:v>
                </c:pt>
                <c:pt idx="3205">
                  <c:v>5.5759700000000004E-3</c:v>
                </c:pt>
                <c:pt idx="3206">
                  <c:v>5.5759700000000004E-3</c:v>
                </c:pt>
                <c:pt idx="3207">
                  <c:v>5.5126100000000003E-3</c:v>
                </c:pt>
                <c:pt idx="3208">
                  <c:v>5.4492500000000001E-3</c:v>
                </c:pt>
                <c:pt idx="3209">
                  <c:v>5.4492500000000001E-3</c:v>
                </c:pt>
                <c:pt idx="3210">
                  <c:v>5.4492500000000001E-3</c:v>
                </c:pt>
                <c:pt idx="3211">
                  <c:v>5.4492500000000001E-3</c:v>
                </c:pt>
                <c:pt idx="3212">
                  <c:v>5.4492500000000001E-3</c:v>
                </c:pt>
                <c:pt idx="3213">
                  <c:v>5.38588E-3</c:v>
                </c:pt>
                <c:pt idx="3214">
                  <c:v>5.38588E-3</c:v>
                </c:pt>
                <c:pt idx="3215">
                  <c:v>5.38588E-3</c:v>
                </c:pt>
                <c:pt idx="3216">
                  <c:v>5.38588E-3</c:v>
                </c:pt>
                <c:pt idx="3217">
                  <c:v>5.38588E-3</c:v>
                </c:pt>
                <c:pt idx="3218">
                  <c:v>5.38588E-3</c:v>
                </c:pt>
                <c:pt idx="3219">
                  <c:v>5.38588E-3</c:v>
                </c:pt>
                <c:pt idx="3220">
                  <c:v>5.38588E-3</c:v>
                </c:pt>
                <c:pt idx="3221">
                  <c:v>5.2591599999999997E-3</c:v>
                </c:pt>
                <c:pt idx="3222">
                  <c:v>5.2591599999999997E-3</c:v>
                </c:pt>
                <c:pt idx="3223">
                  <c:v>5.2591599999999997E-3</c:v>
                </c:pt>
                <c:pt idx="3224">
                  <c:v>5.2591599999999997E-3</c:v>
                </c:pt>
                <c:pt idx="3225">
                  <c:v>5.2591599999999997E-3</c:v>
                </c:pt>
                <c:pt idx="3226">
                  <c:v>5.2591599999999997E-3</c:v>
                </c:pt>
                <c:pt idx="3227">
                  <c:v>5.2591599999999997E-3</c:v>
                </c:pt>
                <c:pt idx="3228">
                  <c:v>5.2591599999999997E-3</c:v>
                </c:pt>
                <c:pt idx="3229">
                  <c:v>5.2591599999999997E-3</c:v>
                </c:pt>
                <c:pt idx="3230">
                  <c:v>5.2591599999999997E-3</c:v>
                </c:pt>
                <c:pt idx="3231">
                  <c:v>5.2591599999999997E-3</c:v>
                </c:pt>
                <c:pt idx="3232">
                  <c:v>5.1957899999999996E-3</c:v>
                </c:pt>
                <c:pt idx="3233">
                  <c:v>5.1957899999999996E-3</c:v>
                </c:pt>
                <c:pt idx="3234">
                  <c:v>5.1324300000000003E-3</c:v>
                </c:pt>
                <c:pt idx="3235">
                  <c:v>5.0690700000000002E-3</c:v>
                </c:pt>
                <c:pt idx="3236">
                  <c:v>5.0690700000000002E-3</c:v>
                </c:pt>
                <c:pt idx="3237">
                  <c:v>5.0690700000000002E-3</c:v>
                </c:pt>
                <c:pt idx="3238">
                  <c:v>5.0057000000000001E-3</c:v>
                </c:pt>
                <c:pt idx="3239">
                  <c:v>4.9423399999999999E-3</c:v>
                </c:pt>
                <c:pt idx="3240">
                  <c:v>4.9423399999999999E-3</c:v>
                </c:pt>
                <c:pt idx="3241">
                  <c:v>4.9423399999999999E-3</c:v>
                </c:pt>
                <c:pt idx="3242">
                  <c:v>4.9423399999999999E-3</c:v>
                </c:pt>
                <c:pt idx="3243">
                  <c:v>4.9423399999999999E-3</c:v>
                </c:pt>
                <c:pt idx="3244">
                  <c:v>4.9423399999999999E-3</c:v>
                </c:pt>
                <c:pt idx="3245">
                  <c:v>4.9423399999999999E-3</c:v>
                </c:pt>
                <c:pt idx="3246">
                  <c:v>4.9423399999999999E-3</c:v>
                </c:pt>
                <c:pt idx="3247">
                  <c:v>4.9423399999999999E-3</c:v>
                </c:pt>
                <c:pt idx="3248">
                  <c:v>4.9423399999999999E-3</c:v>
                </c:pt>
                <c:pt idx="3249">
                  <c:v>4.9423399999999999E-3</c:v>
                </c:pt>
                <c:pt idx="3250">
                  <c:v>4.8156099999999997E-3</c:v>
                </c:pt>
                <c:pt idx="3251">
                  <c:v>4.8156099999999997E-3</c:v>
                </c:pt>
                <c:pt idx="3252">
                  <c:v>4.8156099999999997E-3</c:v>
                </c:pt>
                <c:pt idx="3253">
                  <c:v>4.8156099999999997E-3</c:v>
                </c:pt>
                <c:pt idx="3254">
                  <c:v>4.8156099999999997E-3</c:v>
                </c:pt>
                <c:pt idx="3255">
                  <c:v>4.6888900000000002E-3</c:v>
                </c:pt>
                <c:pt idx="3256">
                  <c:v>4.6888900000000002E-3</c:v>
                </c:pt>
                <c:pt idx="3257">
                  <c:v>4.6888900000000002E-3</c:v>
                </c:pt>
                <c:pt idx="3258">
                  <c:v>4.6888900000000002E-3</c:v>
                </c:pt>
                <c:pt idx="3259">
                  <c:v>4.6888900000000002E-3</c:v>
                </c:pt>
                <c:pt idx="3260">
                  <c:v>4.6888900000000002E-3</c:v>
                </c:pt>
                <c:pt idx="3261">
                  <c:v>4.6888900000000002E-3</c:v>
                </c:pt>
                <c:pt idx="3262">
                  <c:v>4.6255200000000002E-3</c:v>
                </c:pt>
                <c:pt idx="3263">
                  <c:v>4.6255200000000002E-3</c:v>
                </c:pt>
                <c:pt idx="3264">
                  <c:v>4.6255200000000002E-3</c:v>
                </c:pt>
                <c:pt idx="3265">
                  <c:v>4.6255200000000002E-3</c:v>
                </c:pt>
                <c:pt idx="3266">
                  <c:v>4.56216E-3</c:v>
                </c:pt>
                <c:pt idx="3267">
                  <c:v>4.56216E-3</c:v>
                </c:pt>
                <c:pt idx="3268">
                  <c:v>4.56216E-3</c:v>
                </c:pt>
                <c:pt idx="3269">
                  <c:v>4.4987999999999998E-3</c:v>
                </c:pt>
                <c:pt idx="3270">
                  <c:v>4.4987999999999998E-3</c:v>
                </c:pt>
                <c:pt idx="3271">
                  <c:v>4.4987999999999998E-3</c:v>
                </c:pt>
                <c:pt idx="3272">
                  <c:v>4.4987999999999998E-3</c:v>
                </c:pt>
                <c:pt idx="3273">
                  <c:v>4.4987999999999998E-3</c:v>
                </c:pt>
                <c:pt idx="3274">
                  <c:v>4.4987999999999998E-3</c:v>
                </c:pt>
                <c:pt idx="3275">
                  <c:v>4.4987999999999998E-3</c:v>
                </c:pt>
                <c:pt idx="3276">
                  <c:v>4.4987999999999998E-3</c:v>
                </c:pt>
                <c:pt idx="3277">
                  <c:v>4.4354299999999998E-3</c:v>
                </c:pt>
                <c:pt idx="3278">
                  <c:v>4.4354299999999998E-3</c:v>
                </c:pt>
                <c:pt idx="3279">
                  <c:v>4.4354299999999998E-3</c:v>
                </c:pt>
                <c:pt idx="3280">
                  <c:v>4.4354299999999998E-3</c:v>
                </c:pt>
                <c:pt idx="3281">
                  <c:v>4.4354299999999998E-3</c:v>
                </c:pt>
                <c:pt idx="3282">
                  <c:v>4.4354299999999998E-3</c:v>
                </c:pt>
                <c:pt idx="3283">
                  <c:v>4.3720699999999996E-3</c:v>
                </c:pt>
                <c:pt idx="3284">
                  <c:v>4.3087100000000003E-3</c:v>
                </c:pt>
                <c:pt idx="3285">
                  <c:v>4.3087100000000003E-3</c:v>
                </c:pt>
                <c:pt idx="3286">
                  <c:v>4.1819800000000001E-3</c:v>
                </c:pt>
                <c:pt idx="3287">
                  <c:v>4.1819800000000001E-3</c:v>
                </c:pt>
                <c:pt idx="3288">
                  <c:v>4.1819800000000001E-3</c:v>
                </c:pt>
                <c:pt idx="3289">
                  <c:v>4.1819800000000001E-3</c:v>
                </c:pt>
                <c:pt idx="3290">
                  <c:v>4.1819800000000001E-3</c:v>
                </c:pt>
                <c:pt idx="3291">
                  <c:v>4.1819800000000001E-3</c:v>
                </c:pt>
                <c:pt idx="3292">
                  <c:v>4.1819800000000001E-3</c:v>
                </c:pt>
                <c:pt idx="3293">
                  <c:v>4.1186199999999999E-3</c:v>
                </c:pt>
                <c:pt idx="3294">
                  <c:v>4.1186199999999999E-3</c:v>
                </c:pt>
                <c:pt idx="3295">
                  <c:v>4.1186199999999999E-3</c:v>
                </c:pt>
                <c:pt idx="3296">
                  <c:v>4.1186199999999999E-3</c:v>
                </c:pt>
                <c:pt idx="3297">
                  <c:v>4.1186199999999999E-3</c:v>
                </c:pt>
                <c:pt idx="3298">
                  <c:v>4.0552499999999998E-3</c:v>
                </c:pt>
                <c:pt idx="3299">
                  <c:v>4.0552499999999998E-3</c:v>
                </c:pt>
                <c:pt idx="3300">
                  <c:v>4.0552499999999998E-3</c:v>
                </c:pt>
                <c:pt idx="3301">
                  <c:v>3.9918899999999997E-3</c:v>
                </c:pt>
                <c:pt idx="3302">
                  <c:v>3.9285300000000004E-3</c:v>
                </c:pt>
                <c:pt idx="3303">
                  <c:v>3.9285300000000004E-3</c:v>
                </c:pt>
                <c:pt idx="3304">
                  <c:v>3.9285300000000004E-3</c:v>
                </c:pt>
                <c:pt idx="3305">
                  <c:v>3.8651599999999999E-3</c:v>
                </c:pt>
                <c:pt idx="3306">
                  <c:v>3.8651599999999999E-3</c:v>
                </c:pt>
                <c:pt idx="3307">
                  <c:v>3.73844E-3</c:v>
                </c:pt>
                <c:pt idx="3308">
                  <c:v>3.6750699999999999E-3</c:v>
                </c:pt>
                <c:pt idx="3309">
                  <c:v>3.6750699999999999E-3</c:v>
                </c:pt>
                <c:pt idx="3310">
                  <c:v>3.6750699999999999E-3</c:v>
                </c:pt>
                <c:pt idx="3311">
                  <c:v>3.6117100000000002E-3</c:v>
                </c:pt>
                <c:pt idx="3312">
                  <c:v>3.54835E-3</c:v>
                </c:pt>
                <c:pt idx="3313">
                  <c:v>3.54835E-3</c:v>
                </c:pt>
                <c:pt idx="3314">
                  <c:v>3.54835E-3</c:v>
                </c:pt>
                <c:pt idx="3315">
                  <c:v>3.54835E-3</c:v>
                </c:pt>
                <c:pt idx="3316">
                  <c:v>3.54835E-3</c:v>
                </c:pt>
                <c:pt idx="3317">
                  <c:v>3.54835E-3</c:v>
                </c:pt>
                <c:pt idx="3318">
                  <c:v>3.54835E-3</c:v>
                </c:pt>
                <c:pt idx="3319">
                  <c:v>3.54835E-3</c:v>
                </c:pt>
                <c:pt idx="3320">
                  <c:v>3.54835E-3</c:v>
                </c:pt>
                <c:pt idx="3321">
                  <c:v>3.54835E-3</c:v>
                </c:pt>
                <c:pt idx="3322">
                  <c:v>3.54835E-3</c:v>
                </c:pt>
                <c:pt idx="3323">
                  <c:v>3.54835E-3</c:v>
                </c:pt>
                <c:pt idx="3324">
                  <c:v>3.4216200000000002E-3</c:v>
                </c:pt>
                <c:pt idx="3325">
                  <c:v>3.3582600000000001E-3</c:v>
                </c:pt>
                <c:pt idx="3326">
                  <c:v>3.3582600000000001E-3</c:v>
                </c:pt>
                <c:pt idx="3327">
                  <c:v>3.3582600000000001E-3</c:v>
                </c:pt>
                <c:pt idx="3328">
                  <c:v>3.3582600000000001E-3</c:v>
                </c:pt>
                <c:pt idx="3329">
                  <c:v>3.3582600000000001E-3</c:v>
                </c:pt>
                <c:pt idx="3330">
                  <c:v>3.3582600000000001E-3</c:v>
                </c:pt>
                <c:pt idx="3331">
                  <c:v>3.3582600000000001E-3</c:v>
                </c:pt>
                <c:pt idx="3332">
                  <c:v>3.3582600000000001E-3</c:v>
                </c:pt>
                <c:pt idx="3333">
                  <c:v>3.3582600000000001E-3</c:v>
                </c:pt>
                <c:pt idx="3334">
                  <c:v>3.29489E-3</c:v>
                </c:pt>
                <c:pt idx="3335">
                  <c:v>3.2315299999999998E-3</c:v>
                </c:pt>
                <c:pt idx="3336">
                  <c:v>3.2315299999999998E-3</c:v>
                </c:pt>
                <c:pt idx="3337">
                  <c:v>3.2315299999999998E-3</c:v>
                </c:pt>
                <c:pt idx="3338">
                  <c:v>3.2315299999999998E-3</c:v>
                </c:pt>
                <c:pt idx="3339">
                  <c:v>3.2315299999999998E-3</c:v>
                </c:pt>
                <c:pt idx="3340">
                  <c:v>3.2315299999999998E-3</c:v>
                </c:pt>
                <c:pt idx="3341">
                  <c:v>3.2315299999999998E-3</c:v>
                </c:pt>
                <c:pt idx="3342">
                  <c:v>3.2315299999999998E-3</c:v>
                </c:pt>
                <c:pt idx="3343">
                  <c:v>3.2315299999999998E-3</c:v>
                </c:pt>
                <c:pt idx="3344">
                  <c:v>3.2315299999999998E-3</c:v>
                </c:pt>
                <c:pt idx="3345">
                  <c:v>3.2315299999999998E-3</c:v>
                </c:pt>
                <c:pt idx="3346">
                  <c:v>3.1681700000000001E-3</c:v>
                </c:pt>
                <c:pt idx="3347">
                  <c:v>3.1681700000000001E-3</c:v>
                </c:pt>
                <c:pt idx="3348">
                  <c:v>3.1681700000000001E-3</c:v>
                </c:pt>
                <c:pt idx="3349">
                  <c:v>3.1681700000000001E-3</c:v>
                </c:pt>
                <c:pt idx="3350">
                  <c:v>3.1681700000000001E-3</c:v>
                </c:pt>
                <c:pt idx="3351">
                  <c:v>3.1681700000000001E-3</c:v>
                </c:pt>
                <c:pt idx="3352">
                  <c:v>3.1681700000000001E-3</c:v>
                </c:pt>
                <c:pt idx="3353">
                  <c:v>3.1681700000000001E-3</c:v>
                </c:pt>
                <c:pt idx="3354">
                  <c:v>3.1681700000000001E-3</c:v>
                </c:pt>
                <c:pt idx="3355">
                  <c:v>3.1681700000000001E-3</c:v>
                </c:pt>
                <c:pt idx="3356">
                  <c:v>3.1681700000000001E-3</c:v>
                </c:pt>
                <c:pt idx="3357">
                  <c:v>3.1681700000000001E-3</c:v>
                </c:pt>
                <c:pt idx="3358">
                  <c:v>3.1681700000000001E-3</c:v>
                </c:pt>
                <c:pt idx="3359">
                  <c:v>3.1048E-3</c:v>
                </c:pt>
                <c:pt idx="3360">
                  <c:v>3.1048E-3</c:v>
                </c:pt>
                <c:pt idx="3361">
                  <c:v>3.1048E-3</c:v>
                </c:pt>
                <c:pt idx="3362">
                  <c:v>3.0414399999999999E-3</c:v>
                </c:pt>
                <c:pt idx="3363">
                  <c:v>2.9780800000000001E-3</c:v>
                </c:pt>
                <c:pt idx="3364">
                  <c:v>2.9780800000000001E-3</c:v>
                </c:pt>
                <c:pt idx="3365">
                  <c:v>2.91471E-3</c:v>
                </c:pt>
                <c:pt idx="3366">
                  <c:v>2.91471E-3</c:v>
                </c:pt>
                <c:pt idx="3367">
                  <c:v>2.91471E-3</c:v>
                </c:pt>
                <c:pt idx="3368">
                  <c:v>2.91471E-3</c:v>
                </c:pt>
                <c:pt idx="3369">
                  <c:v>2.8513499999999999E-3</c:v>
                </c:pt>
                <c:pt idx="3370">
                  <c:v>2.8513499999999999E-3</c:v>
                </c:pt>
                <c:pt idx="3371">
                  <c:v>2.8513499999999999E-3</c:v>
                </c:pt>
                <c:pt idx="3372">
                  <c:v>2.8513499999999999E-3</c:v>
                </c:pt>
                <c:pt idx="3373">
                  <c:v>2.7879900000000002E-3</c:v>
                </c:pt>
                <c:pt idx="3374">
                  <c:v>2.7879900000000002E-3</c:v>
                </c:pt>
                <c:pt idx="3375">
                  <c:v>2.7879900000000002E-3</c:v>
                </c:pt>
                <c:pt idx="3376">
                  <c:v>2.7879900000000002E-3</c:v>
                </c:pt>
                <c:pt idx="3377">
                  <c:v>2.7879900000000002E-3</c:v>
                </c:pt>
                <c:pt idx="3378">
                  <c:v>2.7879900000000002E-3</c:v>
                </c:pt>
                <c:pt idx="3379">
                  <c:v>2.7879900000000002E-3</c:v>
                </c:pt>
                <c:pt idx="3380">
                  <c:v>2.7879900000000002E-3</c:v>
                </c:pt>
                <c:pt idx="3381">
                  <c:v>2.7879900000000002E-3</c:v>
                </c:pt>
                <c:pt idx="3382">
                  <c:v>2.7879900000000002E-3</c:v>
                </c:pt>
                <c:pt idx="3383">
                  <c:v>2.7879900000000002E-3</c:v>
                </c:pt>
                <c:pt idx="3384">
                  <c:v>2.7879900000000002E-3</c:v>
                </c:pt>
                <c:pt idx="3385">
                  <c:v>2.7879900000000002E-3</c:v>
                </c:pt>
                <c:pt idx="3386">
                  <c:v>2.7879900000000002E-3</c:v>
                </c:pt>
                <c:pt idx="3387">
                  <c:v>2.7879900000000002E-3</c:v>
                </c:pt>
                <c:pt idx="3388">
                  <c:v>2.7879900000000002E-3</c:v>
                </c:pt>
                <c:pt idx="3389">
                  <c:v>2.7879900000000002E-3</c:v>
                </c:pt>
                <c:pt idx="3390">
                  <c:v>2.7879900000000002E-3</c:v>
                </c:pt>
                <c:pt idx="3391">
                  <c:v>2.7879900000000002E-3</c:v>
                </c:pt>
                <c:pt idx="3392">
                  <c:v>2.7879900000000002E-3</c:v>
                </c:pt>
                <c:pt idx="3393">
                  <c:v>2.7879900000000002E-3</c:v>
                </c:pt>
                <c:pt idx="3394">
                  <c:v>2.7879900000000002E-3</c:v>
                </c:pt>
                <c:pt idx="3395">
                  <c:v>2.7879900000000002E-3</c:v>
                </c:pt>
                <c:pt idx="3396">
                  <c:v>2.7879900000000002E-3</c:v>
                </c:pt>
                <c:pt idx="3397">
                  <c:v>2.7879900000000002E-3</c:v>
                </c:pt>
                <c:pt idx="3398">
                  <c:v>2.7246200000000001E-3</c:v>
                </c:pt>
                <c:pt idx="3399">
                  <c:v>2.7246200000000001E-3</c:v>
                </c:pt>
                <c:pt idx="3400">
                  <c:v>2.7246200000000001E-3</c:v>
                </c:pt>
                <c:pt idx="3401">
                  <c:v>2.7246200000000001E-3</c:v>
                </c:pt>
                <c:pt idx="3402">
                  <c:v>2.7246200000000001E-3</c:v>
                </c:pt>
                <c:pt idx="3403">
                  <c:v>2.7246200000000001E-3</c:v>
                </c:pt>
                <c:pt idx="3404">
                  <c:v>2.6612599999999999E-3</c:v>
                </c:pt>
                <c:pt idx="3405">
                  <c:v>2.6612599999999999E-3</c:v>
                </c:pt>
                <c:pt idx="3406">
                  <c:v>2.6612599999999999E-3</c:v>
                </c:pt>
                <c:pt idx="3407">
                  <c:v>2.5979000000000002E-3</c:v>
                </c:pt>
                <c:pt idx="3408">
                  <c:v>2.5979000000000002E-3</c:v>
                </c:pt>
                <c:pt idx="3409">
                  <c:v>2.5979000000000002E-3</c:v>
                </c:pt>
                <c:pt idx="3410">
                  <c:v>2.5979000000000002E-3</c:v>
                </c:pt>
                <c:pt idx="3411">
                  <c:v>2.5979000000000002E-3</c:v>
                </c:pt>
                <c:pt idx="3412">
                  <c:v>2.5979000000000002E-3</c:v>
                </c:pt>
                <c:pt idx="3413">
                  <c:v>2.5345300000000001E-3</c:v>
                </c:pt>
                <c:pt idx="3414">
                  <c:v>2.47117E-3</c:v>
                </c:pt>
                <c:pt idx="3415">
                  <c:v>2.47117E-3</c:v>
                </c:pt>
                <c:pt idx="3416">
                  <c:v>2.47117E-3</c:v>
                </c:pt>
                <c:pt idx="3417">
                  <c:v>2.4078099999999998E-3</c:v>
                </c:pt>
                <c:pt idx="3418">
                  <c:v>2.3444400000000002E-3</c:v>
                </c:pt>
                <c:pt idx="3419">
                  <c:v>2.3444400000000002E-3</c:v>
                </c:pt>
                <c:pt idx="3420">
                  <c:v>2.3444400000000002E-3</c:v>
                </c:pt>
                <c:pt idx="3421">
                  <c:v>2.3444400000000002E-3</c:v>
                </c:pt>
                <c:pt idx="3422">
                  <c:v>2.3444400000000002E-3</c:v>
                </c:pt>
                <c:pt idx="3423">
                  <c:v>2.28108E-3</c:v>
                </c:pt>
                <c:pt idx="3424">
                  <c:v>2.2177199999999998E-3</c:v>
                </c:pt>
                <c:pt idx="3425">
                  <c:v>2.2177199999999998E-3</c:v>
                </c:pt>
                <c:pt idx="3426">
                  <c:v>2.2177199999999998E-3</c:v>
                </c:pt>
                <c:pt idx="3427">
                  <c:v>2.2177199999999998E-3</c:v>
                </c:pt>
                <c:pt idx="3428">
                  <c:v>2.2177199999999998E-3</c:v>
                </c:pt>
                <c:pt idx="3429">
                  <c:v>2.2177199999999998E-3</c:v>
                </c:pt>
                <c:pt idx="3430">
                  <c:v>2.1543500000000002E-3</c:v>
                </c:pt>
                <c:pt idx="3431">
                  <c:v>2.09099E-3</c:v>
                </c:pt>
                <c:pt idx="3432">
                  <c:v>2.09099E-3</c:v>
                </c:pt>
                <c:pt idx="3433">
                  <c:v>2.09099E-3</c:v>
                </c:pt>
                <c:pt idx="3434">
                  <c:v>2.09099E-3</c:v>
                </c:pt>
                <c:pt idx="3435">
                  <c:v>2.09099E-3</c:v>
                </c:pt>
                <c:pt idx="3436">
                  <c:v>2.0276299999999999E-3</c:v>
                </c:pt>
                <c:pt idx="3437">
                  <c:v>2.0276299999999999E-3</c:v>
                </c:pt>
                <c:pt idx="3438">
                  <c:v>2.0276299999999999E-3</c:v>
                </c:pt>
                <c:pt idx="3439">
                  <c:v>2.0276299999999999E-3</c:v>
                </c:pt>
                <c:pt idx="3440">
                  <c:v>2.0276299999999999E-3</c:v>
                </c:pt>
                <c:pt idx="3441">
                  <c:v>1.9642599999999998E-3</c:v>
                </c:pt>
                <c:pt idx="3442">
                  <c:v>1.9009000000000001E-3</c:v>
                </c:pt>
                <c:pt idx="3443">
                  <c:v>1.77417E-3</c:v>
                </c:pt>
                <c:pt idx="3444">
                  <c:v>1.64745E-3</c:v>
                </c:pt>
                <c:pt idx="3445">
                  <c:v>1.64745E-3</c:v>
                </c:pt>
                <c:pt idx="3446">
                  <c:v>1.5207199999999999E-3</c:v>
                </c:pt>
                <c:pt idx="3447">
                  <c:v>1.5207199999999999E-3</c:v>
                </c:pt>
                <c:pt idx="3448">
                  <c:v>1.45736E-3</c:v>
                </c:pt>
                <c:pt idx="3449">
                  <c:v>1.45736E-3</c:v>
                </c:pt>
                <c:pt idx="3450">
                  <c:v>1.45736E-3</c:v>
                </c:pt>
                <c:pt idx="3451">
                  <c:v>1.45736E-3</c:v>
                </c:pt>
                <c:pt idx="3452">
                  <c:v>1.45736E-3</c:v>
                </c:pt>
                <c:pt idx="3453">
                  <c:v>1.45736E-3</c:v>
                </c:pt>
                <c:pt idx="3454">
                  <c:v>1.3939899999999999E-3</c:v>
                </c:pt>
                <c:pt idx="3455">
                  <c:v>1.3939899999999999E-3</c:v>
                </c:pt>
                <c:pt idx="3456">
                  <c:v>1.3939899999999999E-3</c:v>
                </c:pt>
                <c:pt idx="3457">
                  <c:v>1.33063E-3</c:v>
                </c:pt>
                <c:pt idx="3458">
                  <c:v>1.33063E-3</c:v>
                </c:pt>
                <c:pt idx="3459">
                  <c:v>1.33063E-3</c:v>
                </c:pt>
                <c:pt idx="3460">
                  <c:v>1.33063E-3</c:v>
                </c:pt>
                <c:pt idx="3461">
                  <c:v>1.33063E-3</c:v>
                </c:pt>
                <c:pt idx="3462">
                  <c:v>1.33063E-3</c:v>
                </c:pt>
                <c:pt idx="3463">
                  <c:v>1.26727E-3</c:v>
                </c:pt>
                <c:pt idx="3464">
                  <c:v>1.26727E-3</c:v>
                </c:pt>
                <c:pt idx="3465">
                  <c:v>1.2038999999999999E-3</c:v>
                </c:pt>
                <c:pt idx="3466">
                  <c:v>1.2038999999999999E-3</c:v>
                </c:pt>
                <c:pt idx="3467">
                  <c:v>1.2038999999999999E-3</c:v>
                </c:pt>
                <c:pt idx="3468">
                  <c:v>1.2038999999999999E-3</c:v>
                </c:pt>
                <c:pt idx="3469">
                  <c:v>1.2038999999999999E-3</c:v>
                </c:pt>
                <c:pt idx="3470">
                  <c:v>1.2038999999999999E-3</c:v>
                </c:pt>
                <c:pt idx="3471">
                  <c:v>1.2038999999999999E-3</c:v>
                </c:pt>
                <c:pt idx="3472">
                  <c:v>1.2038999999999999E-3</c:v>
                </c:pt>
                <c:pt idx="3473">
                  <c:v>1.2038999999999999E-3</c:v>
                </c:pt>
                <c:pt idx="3474">
                  <c:v>1.2038999999999999E-3</c:v>
                </c:pt>
                <c:pt idx="3475">
                  <c:v>1.2038999999999999E-3</c:v>
                </c:pt>
                <c:pt idx="3476">
                  <c:v>1.2038999999999999E-3</c:v>
                </c:pt>
                <c:pt idx="3477">
                  <c:v>1.2038999999999999E-3</c:v>
                </c:pt>
                <c:pt idx="3478">
                  <c:v>1.2038999999999999E-3</c:v>
                </c:pt>
                <c:pt idx="3479">
                  <c:v>1.14054E-3</c:v>
                </c:pt>
                <c:pt idx="3480">
                  <c:v>1.14054E-3</c:v>
                </c:pt>
                <c:pt idx="3481">
                  <c:v>1.14054E-3</c:v>
                </c:pt>
                <c:pt idx="3482">
                  <c:v>1.14054E-3</c:v>
                </c:pt>
                <c:pt idx="3483">
                  <c:v>1.14054E-3</c:v>
                </c:pt>
                <c:pt idx="3484">
                  <c:v>1.0771800000000001E-3</c:v>
                </c:pt>
                <c:pt idx="3485">
                  <c:v>1.01381E-3</c:v>
                </c:pt>
                <c:pt idx="3486">
                  <c:v>1.01381E-3</c:v>
                </c:pt>
                <c:pt idx="3487">
                  <c:v>1.01381E-3</c:v>
                </c:pt>
                <c:pt idx="3488">
                  <c:v>1.01381E-3</c:v>
                </c:pt>
                <c:pt idx="3489">
                  <c:v>1.01381E-3</c:v>
                </c:pt>
                <c:pt idx="3490">
                  <c:v>1.01381E-3</c:v>
                </c:pt>
                <c:pt idx="3491">
                  <c:v>9.5045000000000004E-4</c:v>
                </c:pt>
                <c:pt idx="3492">
                  <c:v>9.5045000000000004E-4</c:v>
                </c:pt>
                <c:pt idx="3493">
                  <c:v>9.5045000000000004E-4</c:v>
                </c:pt>
                <c:pt idx="3494">
                  <c:v>8.8708700000000005E-4</c:v>
                </c:pt>
                <c:pt idx="3495">
                  <c:v>8.8708700000000005E-4</c:v>
                </c:pt>
                <c:pt idx="3496">
                  <c:v>8.8708700000000005E-4</c:v>
                </c:pt>
                <c:pt idx="3497">
                  <c:v>8.8708700000000005E-4</c:v>
                </c:pt>
                <c:pt idx="3498">
                  <c:v>8.2372299999999995E-4</c:v>
                </c:pt>
                <c:pt idx="3499">
                  <c:v>8.2372299999999995E-4</c:v>
                </c:pt>
                <c:pt idx="3500">
                  <c:v>8.2372299999999995E-4</c:v>
                </c:pt>
                <c:pt idx="3501">
                  <c:v>8.2372299999999995E-4</c:v>
                </c:pt>
                <c:pt idx="3502">
                  <c:v>8.2372299999999995E-4</c:v>
                </c:pt>
                <c:pt idx="3503">
                  <c:v>8.2372299999999995E-4</c:v>
                </c:pt>
                <c:pt idx="3504">
                  <c:v>8.2372299999999995E-4</c:v>
                </c:pt>
                <c:pt idx="3505">
                  <c:v>8.2372299999999995E-4</c:v>
                </c:pt>
                <c:pt idx="3506">
                  <c:v>8.2372299999999995E-4</c:v>
                </c:pt>
                <c:pt idx="3507">
                  <c:v>8.2372299999999995E-4</c:v>
                </c:pt>
                <c:pt idx="3508">
                  <c:v>8.2372299999999995E-4</c:v>
                </c:pt>
                <c:pt idx="3509">
                  <c:v>8.2372299999999995E-4</c:v>
                </c:pt>
                <c:pt idx="3510">
                  <c:v>8.2372299999999995E-4</c:v>
                </c:pt>
                <c:pt idx="3511">
                  <c:v>8.2372299999999995E-4</c:v>
                </c:pt>
                <c:pt idx="3512">
                  <c:v>8.2372299999999995E-4</c:v>
                </c:pt>
                <c:pt idx="3513">
                  <c:v>8.2372299999999995E-4</c:v>
                </c:pt>
                <c:pt idx="3514">
                  <c:v>8.2372299999999995E-4</c:v>
                </c:pt>
                <c:pt idx="3515">
                  <c:v>8.2372299999999995E-4</c:v>
                </c:pt>
                <c:pt idx="3516">
                  <c:v>8.2372299999999995E-4</c:v>
                </c:pt>
                <c:pt idx="3517">
                  <c:v>8.2372299999999995E-4</c:v>
                </c:pt>
                <c:pt idx="3518">
                  <c:v>8.2372299999999995E-4</c:v>
                </c:pt>
                <c:pt idx="3519">
                  <c:v>7.6035999999999996E-4</c:v>
                </c:pt>
                <c:pt idx="3520">
                  <c:v>7.6035999999999996E-4</c:v>
                </c:pt>
                <c:pt idx="3521">
                  <c:v>7.6035999999999996E-4</c:v>
                </c:pt>
                <c:pt idx="3522">
                  <c:v>7.6035999999999996E-4</c:v>
                </c:pt>
                <c:pt idx="3523">
                  <c:v>7.6035999999999996E-4</c:v>
                </c:pt>
                <c:pt idx="3524">
                  <c:v>7.6035999999999996E-4</c:v>
                </c:pt>
                <c:pt idx="3525">
                  <c:v>7.6035999999999996E-4</c:v>
                </c:pt>
                <c:pt idx="3526">
                  <c:v>7.6035999999999996E-4</c:v>
                </c:pt>
                <c:pt idx="3527">
                  <c:v>7.6035999999999996E-4</c:v>
                </c:pt>
                <c:pt idx="3528">
                  <c:v>7.6035999999999996E-4</c:v>
                </c:pt>
                <c:pt idx="3529">
                  <c:v>7.6035999999999996E-4</c:v>
                </c:pt>
                <c:pt idx="3530">
                  <c:v>7.6035999999999996E-4</c:v>
                </c:pt>
                <c:pt idx="3531">
                  <c:v>7.6035999999999996E-4</c:v>
                </c:pt>
                <c:pt idx="3532">
                  <c:v>7.6035999999999996E-4</c:v>
                </c:pt>
                <c:pt idx="3533">
                  <c:v>7.6035999999999996E-4</c:v>
                </c:pt>
                <c:pt idx="3534">
                  <c:v>6.9699699999999998E-4</c:v>
                </c:pt>
                <c:pt idx="3535">
                  <c:v>6.9699699999999998E-4</c:v>
                </c:pt>
                <c:pt idx="3536">
                  <c:v>6.9699699999999998E-4</c:v>
                </c:pt>
                <c:pt idx="3537">
                  <c:v>6.9699699999999998E-4</c:v>
                </c:pt>
                <c:pt idx="3538">
                  <c:v>6.9699699999999998E-4</c:v>
                </c:pt>
                <c:pt idx="3539">
                  <c:v>6.9699699999999998E-4</c:v>
                </c:pt>
                <c:pt idx="3540">
                  <c:v>6.9699699999999998E-4</c:v>
                </c:pt>
                <c:pt idx="3541">
                  <c:v>6.9699699999999998E-4</c:v>
                </c:pt>
                <c:pt idx="3542">
                  <c:v>6.9699699999999998E-4</c:v>
                </c:pt>
                <c:pt idx="3543">
                  <c:v>6.9699699999999998E-4</c:v>
                </c:pt>
                <c:pt idx="3544">
                  <c:v>6.9699699999999998E-4</c:v>
                </c:pt>
                <c:pt idx="3545">
                  <c:v>6.9699699999999998E-4</c:v>
                </c:pt>
                <c:pt idx="3546">
                  <c:v>6.9699699999999998E-4</c:v>
                </c:pt>
                <c:pt idx="3547">
                  <c:v>6.9699699999999998E-4</c:v>
                </c:pt>
                <c:pt idx="3548">
                  <c:v>6.9699699999999998E-4</c:v>
                </c:pt>
                <c:pt idx="3549">
                  <c:v>6.9699699999999998E-4</c:v>
                </c:pt>
                <c:pt idx="3550">
                  <c:v>6.9699699999999998E-4</c:v>
                </c:pt>
                <c:pt idx="3551">
                  <c:v>6.9699699999999998E-4</c:v>
                </c:pt>
                <c:pt idx="3552">
                  <c:v>6.9699699999999998E-4</c:v>
                </c:pt>
                <c:pt idx="3553">
                  <c:v>6.9699699999999998E-4</c:v>
                </c:pt>
                <c:pt idx="3554">
                  <c:v>6.9699699999999998E-4</c:v>
                </c:pt>
                <c:pt idx="3555">
                  <c:v>6.9699699999999998E-4</c:v>
                </c:pt>
                <c:pt idx="3556">
                  <c:v>6.9699699999999998E-4</c:v>
                </c:pt>
                <c:pt idx="3557">
                  <c:v>6.9699699999999998E-4</c:v>
                </c:pt>
                <c:pt idx="3558">
                  <c:v>6.9699699999999998E-4</c:v>
                </c:pt>
                <c:pt idx="3559">
                  <c:v>6.9699699999999998E-4</c:v>
                </c:pt>
                <c:pt idx="3560">
                  <c:v>6.9699699999999998E-4</c:v>
                </c:pt>
                <c:pt idx="3561">
                  <c:v>6.9699699999999998E-4</c:v>
                </c:pt>
                <c:pt idx="3562">
                  <c:v>6.9699699999999998E-4</c:v>
                </c:pt>
                <c:pt idx="3563">
                  <c:v>6.9699699999999998E-4</c:v>
                </c:pt>
                <c:pt idx="3564">
                  <c:v>6.9699699999999998E-4</c:v>
                </c:pt>
                <c:pt idx="3565">
                  <c:v>6.9699699999999998E-4</c:v>
                </c:pt>
                <c:pt idx="3566">
                  <c:v>6.9699699999999998E-4</c:v>
                </c:pt>
                <c:pt idx="3567">
                  <c:v>6.9699699999999998E-4</c:v>
                </c:pt>
                <c:pt idx="3568">
                  <c:v>6.9699699999999998E-4</c:v>
                </c:pt>
                <c:pt idx="3569">
                  <c:v>6.9699699999999998E-4</c:v>
                </c:pt>
                <c:pt idx="3570">
                  <c:v>6.9699699999999998E-4</c:v>
                </c:pt>
                <c:pt idx="3571">
                  <c:v>6.9699699999999998E-4</c:v>
                </c:pt>
                <c:pt idx="3572">
                  <c:v>6.9699699999999998E-4</c:v>
                </c:pt>
                <c:pt idx="3573">
                  <c:v>6.9699699999999998E-4</c:v>
                </c:pt>
                <c:pt idx="3574">
                  <c:v>6.9699699999999998E-4</c:v>
                </c:pt>
                <c:pt idx="3575">
                  <c:v>6.3363299999999998E-4</c:v>
                </c:pt>
                <c:pt idx="3576">
                  <c:v>6.3363299999999998E-4</c:v>
                </c:pt>
                <c:pt idx="3577">
                  <c:v>6.3363299999999998E-4</c:v>
                </c:pt>
                <c:pt idx="3578">
                  <c:v>6.3363299999999998E-4</c:v>
                </c:pt>
              </c:numCache>
            </c:numRef>
          </c:xVal>
          <c:yVal>
            <c:numRef>
              <c:f>Sheet1!$B$1:$B$3579</c:f>
              <c:numCache>
                <c:formatCode>General</c:formatCode>
                <c:ptCount val="357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0.99029100000000003</c:v>
                </c:pt>
                <c:pt idx="265">
                  <c:v>0.98058299999999998</c:v>
                </c:pt>
                <c:pt idx="266">
                  <c:v>0.96116500000000005</c:v>
                </c:pt>
                <c:pt idx="267">
                  <c:v>0.96116500000000005</c:v>
                </c:pt>
                <c:pt idx="268">
                  <c:v>0.96116500000000005</c:v>
                </c:pt>
                <c:pt idx="269">
                  <c:v>0.95145599999999997</c:v>
                </c:pt>
                <c:pt idx="270">
                  <c:v>0.94174800000000003</c:v>
                </c:pt>
                <c:pt idx="271">
                  <c:v>0.93203899999999995</c:v>
                </c:pt>
                <c:pt idx="272">
                  <c:v>0.92232999999999998</c:v>
                </c:pt>
                <c:pt idx="273">
                  <c:v>0.90291299999999997</c:v>
                </c:pt>
                <c:pt idx="274">
                  <c:v>0.893204</c:v>
                </c:pt>
                <c:pt idx="275">
                  <c:v>0.88349500000000003</c:v>
                </c:pt>
                <c:pt idx="276">
                  <c:v>0.88349500000000003</c:v>
                </c:pt>
                <c:pt idx="277">
                  <c:v>0.88349500000000003</c:v>
                </c:pt>
                <c:pt idx="278">
                  <c:v>0.86407800000000001</c:v>
                </c:pt>
                <c:pt idx="279">
                  <c:v>0.85436900000000005</c:v>
                </c:pt>
                <c:pt idx="280">
                  <c:v>0.85436900000000005</c:v>
                </c:pt>
                <c:pt idx="281">
                  <c:v>0.834951</c:v>
                </c:pt>
                <c:pt idx="282">
                  <c:v>0.82524299999999995</c:v>
                </c:pt>
                <c:pt idx="283">
                  <c:v>0.81553399999999998</c:v>
                </c:pt>
                <c:pt idx="284">
                  <c:v>0.79611699999999996</c:v>
                </c:pt>
                <c:pt idx="285">
                  <c:v>0.79611699999999996</c:v>
                </c:pt>
                <c:pt idx="286">
                  <c:v>0.786408</c:v>
                </c:pt>
                <c:pt idx="287">
                  <c:v>0.786408</c:v>
                </c:pt>
                <c:pt idx="288">
                  <c:v>0.786408</c:v>
                </c:pt>
                <c:pt idx="289">
                  <c:v>0.786408</c:v>
                </c:pt>
                <c:pt idx="290">
                  <c:v>0.77669900000000003</c:v>
                </c:pt>
                <c:pt idx="291">
                  <c:v>0.77669900000000003</c:v>
                </c:pt>
                <c:pt idx="292">
                  <c:v>0.77669900000000003</c:v>
                </c:pt>
                <c:pt idx="293">
                  <c:v>0.77669900000000003</c:v>
                </c:pt>
                <c:pt idx="294">
                  <c:v>0.77669900000000003</c:v>
                </c:pt>
                <c:pt idx="295">
                  <c:v>0.76698999999999995</c:v>
                </c:pt>
                <c:pt idx="296">
                  <c:v>0.76698999999999995</c:v>
                </c:pt>
                <c:pt idx="297">
                  <c:v>0.76698999999999995</c:v>
                </c:pt>
                <c:pt idx="298">
                  <c:v>0.76698999999999995</c:v>
                </c:pt>
                <c:pt idx="299">
                  <c:v>0.76698999999999995</c:v>
                </c:pt>
                <c:pt idx="300">
                  <c:v>0.76698999999999995</c:v>
                </c:pt>
                <c:pt idx="301">
                  <c:v>0.76698999999999995</c:v>
                </c:pt>
                <c:pt idx="302">
                  <c:v>0.76698999999999995</c:v>
                </c:pt>
                <c:pt idx="303">
                  <c:v>0.76698999999999995</c:v>
                </c:pt>
                <c:pt idx="304">
                  <c:v>0.76698999999999995</c:v>
                </c:pt>
                <c:pt idx="305">
                  <c:v>0.76698999999999995</c:v>
                </c:pt>
                <c:pt idx="306">
                  <c:v>0.76698999999999995</c:v>
                </c:pt>
                <c:pt idx="307">
                  <c:v>0.76698999999999995</c:v>
                </c:pt>
                <c:pt idx="308">
                  <c:v>0.75728200000000001</c:v>
                </c:pt>
                <c:pt idx="309">
                  <c:v>0.75728200000000001</c:v>
                </c:pt>
                <c:pt idx="310">
                  <c:v>0.75728200000000001</c:v>
                </c:pt>
                <c:pt idx="311">
                  <c:v>0.74757300000000004</c:v>
                </c:pt>
                <c:pt idx="312">
                  <c:v>0.74757300000000004</c:v>
                </c:pt>
                <c:pt idx="313">
                  <c:v>0.73786399999999996</c:v>
                </c:pt>
                <c:pt idx="314">
                  <c:v>0.73786399999999996</c:v>
                </c:pt>
                <c:pt idx="315">
                  <c:v>0.728155</c:v>
                </c:pt>
                <c:pt idx="316">
                  <c:v>0.728155</c:v>
                </c:pt>
                <c:pt idx="317">
                  <c:v>0.728155</c:v>
                </c:pt>
                <c:pt idx="318">
                  <c:v>0.728155</c:v>
                </c:pt>
                <c:pt idx="319">
                  <c:v>0.71844699999999995</c:v>
                </c:pt>
                <c:pt idx="320">
                  <c:v>0.71844699999999995</c:v>
                </c:pt>
                <c:pt idx="321">
                  <c:v>0.70873799999999998</c:v>
                </c:pt>
                <c:pt idx="322">
                  <c:v>0.70873799999999998</c:v>
                </c:pt>
                <c:pt idx="323">
                  <c:v>0.70873799999999998</c:v>
                </c:pt>
                <c:pt idx="324">
                  <c:v>0.69902900000000001</c:v>
                </c:pt>
                <c:pt idx="325">
                  <c:v>0.68932000000000004</c:v>
                </c:pt>
                <c:pt idx="326">
                  <c:v>0.68932000000000004</c:v>
                </c:pt>
                <c:pt idx="327">
                  <c:v>0.68932000000000004</c:v>
                </c:pt>
                <c:pt idx="328">
                  <c:v>0.68932000000000004</c:v>
                </c:pt>
                <c:pt idx="329">
                  <c:v>0.68932000000000004</c:v>
                </c:pt>
                <c:pt idx="330">
                  <c:v>0.67961199999999999</c:v>
                </c:pt>
                <c:pt idx="331">
                  <c:v>0.67961199999999999</c:v>
                </c:pt>
                <c:pt idx="332">
                  <c:v>0.67961199999999999</c:v>
                </c:pt>
                <c:pt idx="333">
                  <c:v>0.67961199999999999</c:v>
                </c:pt>
                <c:pt idx="334">
                  <c:v>0.67961199999999999</c:v>
                </c:pt>
                <c:pt idx="335">
                  <c:v>0.67961199999999999</c:v>
                </c:pt>
                <c:pt idx="336">
                  <c:v>0.67961199999999999</c:v>
                </c:pt>
                <c:pt idx="337">
                  <c:v>0.67961199999999999</c:v>
                </c:pt>
                <c:pt idx="338">
                  <c:v>0.66990300000000003</c:v>
                </c:pt>
                <c:pt idx="339">
                  <c:v>0.66019399999999995</c:v>
                </c:pt>
                <c:pt idx="340">
                  <c:v>0.66019399999999995</c:v>
                </c:pt>
                <c:pt idx="341">
                  <c:v>0.66019399999999995</c:v>
                </c:pt>
                <c:pt idx="342">
                  <c:v>0.65048499999999998</c:v>
                </c:pt>
                <c:pt idx="343">
                  <c:v>0.64077700000000004</c:v>
                </c:pt>
                <c:pt idx="344">
                  <c:v>0.63106799999999996</c:v>
                </c:pt>
                <c:pt idx="345">
                  <c:v>0.63106799999999996</c:v>
                </c:pt>
                <c:pt idx="346">
                  <c:v>0.63106799999999996</c:v>
                </c:pt>
                <c:pt idx="347">
                  <c:v>0.62135899999999999</c:v>
                </c:pt>
                <c:pt idx="348">
                  <c:v>0.62135899999999999</c:v>
                </c:pt>
                <c:pt idx="349">
                  <c:v>0.62135899999999999</c:v>
                </c:pt>
                <c:pt idx="350">
                  <c:v>0.61165000000000003</c:v>
                </c:pt>
                <c:pt idx="351">
                  <c:v>0.60194199999999998</c:v>
                </c:pt>
                <c:pt idx="352">
                  <c:v>0.60194199999999998</c:v>
                </c:pt>
                <c:pt idx="353">
                  <c:v>0.59223300000000001</c:v>
                </c:pt>
                <c:pt idx="354">
                  <c:v>0.59223300000000001</c:v>
                </c:pt>
                <c:pt idx="355">
                  <c:v>0.58252400000000004</c:v>
                </c:pt>
                <c:pt idx="356">
                  <c:v>0.58252400000000004</c:v>
                </c:pt>
                <c:pt idx="357">
                  <c:v>0.58252400000000004</c:v>
                </c:pt>
                <c:pt idx="358">
                  <c:v>0.58252400000000004</c:v>
                </c:pt>
                <c:pt idx="359">
                  <c:v>0.58252400000000004</c:v>
                </c:pt>
                <c:pt idx="360">
                  <c:v>0.46601900000000002</c:v>
                </c:pt>
                <c:pt idx="361">
                  <c:v>0.39805800000000002</c:v>
                </c:pt>
                <c:pt idx="362">
                  <c:v>0.32038800000000001</c:v>
                </c:pt>
                <c:pt idx="363">
                  <c:v>0.25242700000000001</c:v>
                </c:pt>
                <c:pt idx="364">
                  <c:v>0.24271799999999999</c:v>
                </c:pt>
                <c:pt idx="365">
                  <c:v>0.213592</c:v>
                </c:pt>
                <c:pt idx="366">
                  <c:v>0.174757</c:v>
                </c:pt>
                <c:pt idx="367">
                  <c:v>0.15534000000000001</c:v>
                </c:pt>
                <c:pt idx="368">
                  <c:v>0.12621399999999999</c:v>
                </c:pt>
                <c:pt idx="369">
                  <c:v>0.12621399999999999</c:v>
                </c:pt>
                <c:pt idx="370">
                  <c:v>0.12621399999999999</c:v>
                </c:pt>
                <c:pt idx="371">
                  <c:v>0.12621399999999999</c:v>
                </c:pt>
                <c:pt idx="372">
                  <c:v>0.12621399999999999</c:v>
                </c:pt>
                <c:pt idx="373">
                  <c:v>0.116505</c:v>
                </c:pt>
                <c:pt idx="374">
                  <c:v>0.116505</c:v>
                </c:pt>
                <c:pt idx="375">
                  <c:v>0.106796</c:v>
                </c:pt>
                <c:pt idx="376">
                  <c:v>9.7087400000000004E-2</c:v>
                </c:pt>
                <c:pt idx="377">
                  <c:v>9.7087400000000004E-2</c:v>
                </c:pt>
                <c:pt idx="378">
                  <c:v>9.7087400000000004E-2</c:v>
                </c:pt>
                <c:pt idx="379">
                  <c:v>9.7087400000000004E-2</c:v>
                </c:pt>
                <c:pt idx="380">
                  <c:v>9.7087400000000004E-2</c:v>
                </c:pt>
                <c:pt idx="381">
                  <c:v>9.7087400000000004E-2</c:v>
                </c:pt>
                <c:pt idx="382">
                  <c:v>9.7087400000000004E-2</c:v>
                </c:pt>
                <c:pt idx="383">
                  <c:v>9.7087400000000004E-2</c:v>
                </c:pt>
                <c:pt idx="384">
                  <c:v>9.7087400000000004E-2</c:v>
                </c:pt>
                <c:pt idx="385">
                  <c:v>9.7087400000000004E-2</c:v>
                </c:pt>
                <c:pt idx="386">
                  <c:v>9.7087400000000004E-2</c:v>
                </c:pt>
                <c:pt idx="387">
                  <c:v>8.7378600000000001E-2</c:v>
                </c:pt>
                <c:pt idx="388">
                  <c:v>8.7378600000000001E-2</c:v>
                </c:pt>
                <c:pt idx="389">
                  <c:v>8.7378600000000001E-2</c:v>
                </c:pt>
                <c:pt idx="390">
                  <c:v>8.7378600000000001E-2</c:v>
                </c:pt>
                <c:pt idx="391">
                  <c:v>7.76699E-2</c:v>
                </c:pt>
                <c:pt idx="392">
                  <c:v>7.76699E-2</c:v>
                </c:pt>
                <c:pt idx="393">
                  <c:v>6.7961199999999999E-2</c:v>
                </c:pt>
                <c:pt idx="394">
                  <c:v>5.8252400000000003E-2</c:v>
                </c:pt>
                <c:pt idx="395">
                  <c:v>5.8252400000000003E-2</c:v>
                </c:pt>
                <c:pt idx="396">
                  <c:v>5.8252400000000003E-2</c:v>
                </c:pt>
                <c:pt idx="397">
                  <c:v>5.8252400000000003E-2</c:v>
                </c:pt>
                <c:pt idx="398">
                  <c:v>5.8252400000000003E-2</c:v>
                </c:pt>
                <c:pt idx="399">
                  <c:v>5.8252400000000003E-2</c:v>
                </c:pt>
                <c:pt idx="400">
                  <c:v>4.8543700000000002E-2</c:v>
                </c:pt>
                <c:pt idx="401">
                  <c:v>4.8543700000000002E-2</c:v>
                </c:pt>
                <c:pt idx="402">
                  <c:v>4.8543700000000002E-2</c:v>
                </c:pt>
                <c:pt idx="403">
                  <c:v>4.8543700000000002E-2</c:v>
                </c:pt>
                <c:pt idx="404">
                  <c:v>4.8543700000000002E-2</c:v>
                </c:pt>
                <c:pt idx="405">
                  <c:v>4.8543700000000002E-2</c:v>
                </c:pt>
                <c:pt idx="406">
                  <c:v>4.8543700000000002E-2</c:v>
                </c:pt>
                <c:pt idx="407">
                  <c:v>4.8543700000000002E-2</c:v>
                </c:pt>
                <c:pt idx="408">
                  <c:v>4.8543700000000002E-2</c:v>
                </c:pt>
                <c:pt idx="409">
                  <c:v>4.8543700000000002E-2</c:v>
                </c:pt>
                <c:pt idx="410">
                  <c:v>4.8543700000000002E-2</c:v>
                </c:pt>
                <c:pt idx="411">
                  <c:v>4.8543700000000002E-2</c:v>
                </c:pt>
                <c:pt idx="412">
                  <c:v>4.8543700000000002E-2</c:v>
                </c:pt>
                <c:pt idx="413">
                  <c:v>3.8835000000000001E-2</c:v>
                </c:pt>
                <c:pt idx="414">
                  <c:v>3.8835000000000001E-2</c:v>
                </c:pt>
                <c:pt idx="415">
                  <c:v>3.8835000000000001E-2</c:v>
                </c:pt>
                <c:pt idx="416">
                  <c:v>3.8835000000000001E-2</c:v>
                </c:pt>
                <c:pt idx="417">
                  <c:v>3.8835000000000001E-2</c:v>
                </c:pt>
                <c:pt idx="418">
                  <c:v>3.8835000000000001E-2</c:v>
                </c:pt>
                <c:pt idx="419">
                  <c:v>2.9126200000000001E-2</c:v>
                </c:pt>
                <c:pt idx="420">
                  <c:v>2.9126200000000001E-2</c:v>
                </c:pt>
                <c:pt idx="421">
                  <c:v>2.9126200000000001E-2</c:v>
                </c:pt>
                <c:pt idx="422">
                  <c:v>2.9126200000000001E-2</c:v>
                </c:pt>
                <c:pt idx="423">
                  <c:v>2.9126200000000001E-2</c:v>
                </c:pt>
                <c:pt idx="424">
                  <c:v>2.9126200000000001E-2</c:v>
                </c:pt>
                <c:pt idx="425">
                  <c:v>2.9126200000000001E-2</c:v>
                </c:pt>
                <c:pt idx="426">
                  <c:v>2.9126200000000001E-2</c:v>
                </c:pt>
                <c:pt idx="427">
                  <c:v>2.9126200000000001E-2</c:v>
                </c:pt>
                <c:pt idx="428">
                  <c:v>2.9126200000000001E-2</c:v>
                </c:pt>
                <c:pt idx="429">
                  <c:v>2.9126200000000001E-2</c:v>
                </c:pt>
                <c:pt idx="430">
                  <c:v>2.9126200000000001E-2</c:v>
                </c:pt>
                <c:pt idx="431">
                  <c:v>2.9126200000000001E-2</c:v>
                </c:pt>
                <c:pt idx="432">
                  <c:v>1.9417500000000001E-2</c:v>
                </c:pt>
                <c:pt idx="433">
                  <c:v>1.9417500000000001E-2</c:v>
                </c:pt>
                <c:pt idx="434">
                  <c:v>1.9417500000000001E-2</c:v>
                </c:pt>
                <c:pt idx="435">
                  <c:v>1.9417500000000001E-2</c:v>
                </c:pt>
                <c:pt idx="436">
                  <c:v>1.9417500000000001E-2</c:v>
                </c:pt>
                <c:pt idx="437">
                  <c:v>9.7087400000000004E-3</c:v>
                </c:pt>
                <c:pt idx="438">
                  <c:v>9.7087400000000004E-3</c:v>
                </c:pt>
                <c:pt idx="439">
                  <c:v>9.7087400000000004E-3</c:v>
                </c:pt>
                <c:pt idx="440">
                  <c:v>9.7087400000000004E-3</c:v>
                </c:pt>
                <c:pt idx="441">
                  <c:v>9.7087400000000004E-3</c:v>
                </c:pt>
                <c:pt idx="442">
                  <c:v>9.7087400000000004E-3</c:v>
                </c:pt>
                <c:pt idx="443">
                  <c:v>9.7087400000000004E-3</c:v>
                </c:pt>
                <c:pt idx="444">
                  <c:v>9.7087400000000004E-3</c:v>
                </c:pt>
                <c:pt idx="445">
                  <c:v>9.7087400000000004E-3</c:v>
                </c:pt>
                <c:pt idx="446">
                  <c:v>9.7087400000000004E-3</c:v>
                </c:pt>
                <c:pt idx="447">
                  <c:v>9.7087400000000004E-3</c:v>
                </c:pt>
                <c:pt idx="448">
                  <c:v>9.7087400000000004E-3</c:v>
                </c:pt>
                <c:pt idx="449">
                  <c:v>9.7087400000000004E-3</c:v>
                </c:pt>
                <c:pt idx="450">
                  <c:v>9.7087400000000004E-3</c:v>
                </c:pt>
                <c:pt idx="451">
                  <c:v>9.7087400000000004E-3</c:v>
                </c:pt>
                <c:pt idx="452">
                  <c:v>9.7087400000000004E-3</c:v>
                </c:pt>
                <c:pt idx="453">
                  <c:v>9.7087400000000004E-3</c:v>
                </c:pt>
                <c:pt idx="454">
                  <c:v>9.7087400000000004E-3</c:v>
                </c:pt>
                <c:pt idx="455">
                  <c:v>9.7087400000000004E-3</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numCache>
            </c:numRef>
          </c:yVal>
          <c:smooth val="0"/>
          <c:extLst>
            <c:ext xmlns:c16="http://schemas.microsoft.com/office/drawing/2014/chart" uri="{C3380CC4-5D6E-409C-BE32-E72D297353CC}">
              <c16:uniqueId val="{00000002-2D44-4AAD-A5B4-21F7126CC1EF}"/>
            </c:ext>
          </c:extLst>
        </c:ser>
        <c:ser>
          <c:idx val="1"/>
          <c:order val="1"/>
          <c:tx>
            <c:v>比較手法</c:v>
          </c:tx>
          <c:spPr>
            <a:ln w="76200" cap="rnd">
              <a:solidFill>
                <a:srgbClr val="0070C0"/>
              </a:solidFill>
              <a:prstDash val="dash"/>
              <a:round/>
            </a:ln>
            <a:effectLst/>
          </c:spPr>
          <c:marker>
            <c:symbol val="none"/>
          </c:marker>
          <c:xVal>
            <c:numRef>
              <c:f>Sheet1!$A$1:$A$3579</c:f>
              <c:numCache>
                <c:formatCode>General</c:formatCode>
                <c:ptCount val="357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0.96851299999999996</c:v>
                </c:pt>
                <c:pt idx="254">
                  <c:v>0.90823900000000002</c:v>
                </c:pt>
                <c:pt idx="255">
                  <c:v>0.86617999999999995</c:v>
                </c:pt>
                <c:pt idx="256">
                  <c:v>0.830843</c:v>
                </c:pt>
                <c:pt idx="257">
                  <c:v>0.77907400000000004</c:v>
                </c:pt>
                <c:pt idx="258">
                  <c:v>0.71633000000000002</c:v>
                </c:pt>
                <c:pt idx="259">
                  <c:v>0.67949899999999996</c:v>
                </c:pt>
                <c:pt idx="260">
                  <c:v>0.65502199999999999</c:v>
                </c:pt>
                <c:pt idx="261">
                  <c:v>0.63801399999999997</c:v>
                </c:pt>
                <c:pt idx="262">
                  <c:v>0.61100900000000002</c:v>
                </c:pt>
                <c:pt idx="263">
                  <c:v>0.59992000000000001</c:v>
                </c:pt>
                <c:pt idx="264">
                  <c:v>0.55843500000000001</c:v>
                </c:pt>
                <c:pt idx="265">
                  <c:v>0.50350499999999998</c:v>
                </c:pt>
                <c:pt idx="266">
                  <c:v>0.46380100000000002</c:v>
                </c:pt>
                <c:pt idx="267">
                  <c:v>0.43380800000000003</c:v>
                </c:pt>
                <c:pt idx="268">
                  <c:v>0.40709000000000001</c:v>
                </c:pt>
                <c:pt idx="269">
                  <c:v>0.37617800000000001</c:v>
                </c:pt>
                <c:pt idx="270">
                  <c:v>0.35279199999999999</c:v>
                </c:pt>
                <c:pt idx="271">
                  <c:v>0.32929199999999997</c:v>
                </c:pt>
                <c:pt idx="272">
                  <c:v>0.30711300000000002</c:v>
                </c:pt>
                <c:pt idx="273">
                  <c:v>0.28688799999999998</c:v>
                </c:pt>
                <c:pt idx="274">
                  <c:v>0.26264100000000001</c:v>
                </c:pt>
                <c:pt idx="275">
                  <c:v>0.24488599999999999</c:v>
                </c:pt>
                <c:pt idx="276">
                  <c:v>0.23385400000000001</c:v>
                </c:pt>
                <c:pt idx="277">
                  <c:v>0.22287999999999999</c:v>
                </c:pt>
                <c:pt idx="278">
                  <c:v>0.211561</c:v>
                </c:pt>
                <c:pt idx="279">
                  <c:v>0.20058599999999999</c:v>
                </c:pt>
                <c:pt idx="280">
                  <c:v>0.19058800000000001</c:v>
                </c:pt>
                <c:pt idx="281">
                  <c:v>0.180533</c:v>
                </c:pt>
                <c:pt idx="282">
                  <c:v>0.17042099999999999</c:v>
                </c:pt>
                <c:pt idx="283">
                  <c:v>0.160997</c:v>
                </c:pt>
                <c:pt idx="284">
                  <c:v>0.15335599999999999</c:v>
                </c:pt>
                <c:pt idx="285">
                  <c:v>0.144564</c:v>
                </c:pt>
                <c:pt idx="286">
                  <c:v>0.135601</c:v>
                </c:pt>
                <c:pt idx="287">
                  <c:v>0.12864900000000001</c:v>
                </c:pt>
                <c:pt idx="288">
                  <c:v>0.12192600000000001</c:v>
                </c:pt>
                <c:pt idx="289">
                  <c:v>0.11595</c:v>
                </c:pt>
                <c:pt idx="290">
                  <c:v>0.110952</c:v>
                </c:pt>
                <c:pt idx="291">
                  <c:v>0.108366</c:v>
                </c:pt>
                <c:pt idx="292">
                  <c:v>9.0898599999999996E-2</c:v>
                </c:pt>
                <c:pt idx="293">
                  <c:v>8.9519699999999994E-2</c:v>
                </c:pt>
                <c:pt idx="294">
                  <c:v>8.7278800000000004E-2</c:v>
                </c:pt>
                <c:pt idx="295">
                  <c:v>8.6187100000000003E-2</c:v>
                </c:pt>
                <c:pt idx="296">
                  <c:v>8.4578299999999995E-2</c:v>
                </c:pt>
                <c:pt idx="297">
                  <c:v>8.2797099999999998E-2</c:v>
                </c:pt>
                <c:pt idx="298">
                  <c:v>8.1705399999999997E-2</c:v>
                </c:pt>
                <c:pt idx="299">
                  <c:v>7.9924200000000001E-2</c:v>
                </c:pt>
                <c:pt idx="300">
                  <c:v>7.8372800000000006E-2</c:v>
                </c:pt>
                <c:pt idx="301">
                  <c:v>7.6821399999999998E-2</c:v>
                </c:pt>
                <c:pt idx="302">
                  <c:v>7.5155100000000002E-2</c:v>
                </c:pt>
                <c:pt idx="303">
                  <c:v>7.3546299999999995E-2</c:v>
                </c:pt>
                <c:pt idx="304">
                  <c:v>7.1650199999999997E-2</c:v>
                </c:pt>
                <c:pt idx="305">
                  <c:v>6.9983900000000002E-2</c:v>
                </c:pt>
                <c:pt idx="306">
                  <c:v>6.8202700000000005E-2</c:v>
                </c:pt>
                <c:pt idx="307">
                  <c:v>6.5100000000000005E-2</c:v>
                </c:pt>
                <c:pt idx="308">
                  <c:v>6.2801700000000002E-2</c:v>
                </c:pt>
                <c:pt idx="309">
                  <c:v>6.0445899999999997E-2</c:v>
                </c:pt>
                <c:pt idx="310">
                  <c:v>5.7400600000000003E-2</c:v>
                </c:pt>
                <c:pt idx="311">
                  <c:v>5.5159699999999999E-2</c:v>
                </c:pt>
                <c:pt idx="312">
                  <c:v>5.3091199999999998E-2</c:v>
                </c:pt>
                <c:pt idx="313">
                  <c:v>5.1080199999999999E-2</c:v>
                </c:pt>
                <c:pt idx="314">
                  <c:v>4.9643800000000002E-2</c:v>
                </c:pt>
                <c:pt idx="315">
                  <c:v>4.8437099999999997E-2</c:v>
                </c:pt>
                <c:pt idx="316">
                  <c:v>4.76327E-2</c:v>
                </c:pt>
                <c:pt idx="317">
                  <c:v>4.64836E-2</c:v>
                </c:pt>
                <c:pt idx="318">
                  <c:v>4.5908999999999998E-2</c:v>
                </c:pt>
                <c:pt idx="319">
                  <c:v>4.5334399999999997E-2</c:v>
                </c:pt>
                <c:pt idx="320">
                  <c:v>4.4587500000000002E-2</c:v>
                </c:pt>
                <c:pt idx="321">
                  <c:v>4.4012900000000001E-2</c:v>
                </c:pt>
                <c:pt idx="322">
                  <c:v>4.3208499999999997E-2</c:v>
                </c:pt>
                <c:pt idx="323">
                  <c:v>4.2748800000000003E-2</c:v>
                </c:pt>
                <c:pt idx="324">
                  <c:v>4.2231699999999997E-2</c:v>
                </c:pt>
                <c:pt idx="325">
                  <c:v>4.1369799999999998E-2</c:v>
                </c:pt>
                <c:pt idx="326">
                  <c:v>4.0680300000000003E-2</c:v>
                </c:pt>
                <c:pt idx="327">
                  <c:v>4.0392999999999998E-2</c:v>
                </c:pt>
                <c:pt idx="328">
                  <c:v>3.9818399999999997E-2</c:v>
                </c:pt>
                <c:pt idx="329">
                  <c:v>3.9301299999999997E-2</c:v>
                </c:pt>
                <c:pt idx="330">
                  <c:v>3.9014E-2</c:v>
                </c:pt>
                <c:pt idx="331">
                  <c:v>3.8669299999999997E-2</c:v>
                </c:pt>
                <c:pt idx="332">
                  <c:v>3.8324499999999997E-2</c:v>
                </c:pt>
                <c:pt idx="333">
                  <c:v>3.7749900000000003E-2</c:v>
                </c:pt>
                <c:pt idx="334">
                  <c:v>3.7520100000000001E-2</c:v>
                </c:pt>
                <c:pt idx="335">
                  <c:v>3.7347699999999998E-2</c:v>
                </c:pt>
                <c:pt idx="336">
                  <c:v>3.7117900000000002E-2</c:v>
                </c:pt>
                <c:pt idx="337">
                  <c:v>3.6773199999999999E-2</c:v>
                </c:pt>
                <c:pt idx="338">
                  <c:v>3.6313499999999999E-2</c:v>
                </c:pt>
                <c:pt idx="339">
                  <c:v>3.5853799999999998E-2</c:v>
                </c:pt>
                <c:pt idx="340">
                  <c:v>3.5336699999999999E-2</c:v>
                </c:pt>
                <c:pt idx="341">
                  <c:v>3.4992000000000002E-2</c:v>
                </c:pt>
                <c:pt idx="342">
                  <c:v>3.43025E-2</c:v>
                </c:pt>
                <c:pt idx="343">
                  <c:v>3.3842799999999999E-2</c:v>
                </c:pt>
                <c:pt idx="344">
                  <c:v>3.3440600000000001E-2</c:v>
                </c:pt>
                <c:pt idx="345">
                  <c:v>3.3095800000000002E-2</c:v>
                </c:pt>
                <c:pt idx="346">
                  <c:v>3.2521300000000003E-2</c:v>
                </c:pt>
                <c:pt idx="347">
                  <c:v>3.2233999999999999E-2</c:v>
                </c:pt>
                <c:pt idx="348">
                  <c:v>3.1946700000000001E-2</c:v>
                </c:pt>
                <c:pt idx="349">
                  <c:v>3.1429600000000002E-2</c:v>
                </c:pt>
                <c:pt idx="350">
                  <c:v>3.11997E-2</c:v>
                </c:pt>
                <c:pt idx="351">
                  <c:v>3.0855E-2</c:v>
                </c:pt>
                <c:pt idx="352">
                  <c:v>3.03953E-2</c:v>
                </c:pt>
                <c:pt idx="353">
                  <c:v>3.0165500000000001E-2</c:v>
                </c:pt>
                <c:pt idx="354">
                  <c:v>2.9303599999999999E-2</c:v>
                </c:pt>
                <c:pt idx="355">
                  <c:v>2.87865E-2</c:v>
                </c:pt>
                <c:pt idx="356">
                  <c:v>2.8097E-2</c:v>
                </c:pt>
                <c:pt idx="357">
                  <c:v>2.7407500000000001E-2</c:v>
                </c:pt>
                <c:pt idx="358">
                  <c:v>2.64882E-2</c:v>
                </c:pt>
                <c:pt idx="359">
                  <c:v>2.5281499999999998E-2</c:v>
                </c:pt>
                <c:pt idx="360">
                  <c:v>2.2581E-2</c:v>
                </c:pt>
                <c:pt idx="361">
                  <c:v>1.78695E-2</c:v>
                </c:pt>
                <c:pt idx="362">
                  <c:v>1.5226399999999999E-2</c:v>
                </c:pt>
                <c:pt idx="363">
                  <c:v>1.3617600000000001E-2</c:v>
                </c:pt>
                <c:pt idx="364">
                  <c:v>1.15491E-2</c:v>
                </c:pt>
                <c:pt idx="365">
                  <c:v>1.0629700000000001E-2</c:v>
                </c:pt>
                <c:pt idx="366">
                  <c:v>9.5380399999999994E-3</c:v>
                </c:pt>
                <c:pt idx="367">
                  <c:v>8.7910799999999997E-3</c:v>
                </c:pt>
                <c:pt idx="368">
                  <c:v>8.4463300000000002E-3</c:v>
                </c:pt>
                <c:pt idx="369">
                  <c:v>7.4695500000000001E-3</c:v>
                </c:pt>
                <c:pt idx="370">
                  <c:v>6.1480099999999998E-3</c:v>
                </c:pt>
                <c:pt idx="371">
                  <c:v>5.4010600000000001E-3</c:v>
                </c:pt>
                <c:pt idx="372">
                  <c:v>4.6541000000000004E-3</c:v>
                </c:pt>
                <c:pt idx="373">
                  <c:v>4.4242700000000001E-3</c:v>
                </c:pt>
                <c:pt idx="374">
                  <c:v>4.02206E-3</c:v>
                </c:pt>
                <c:pt idx="375">
                  <c:v>3.5623999999999999E-3</c:v>
                </c:pt>
                <c:pt idx="376">
                  <c:v>3.33257E-3</c:v>
                </c:pt>
                <c:pt idx="377">
                  <c:v>3.04528E-3</c:v>
                </c:pt>
                <c:pt idx="378">
                  <c:v>2.8728999999999998E-3</c:v>
                </c:pt>
                <c:pt idx="379">
                  <c:v>2.70053E-3</c:v>
                </c:pt>
                <c:pt idx="380">
                  <c:v>2.5281499999999998E-3</c:v>
                </c:pt>
                <c:pt idx="381">
                  <c:v>2.4707000000000002E-3</c:v>
                </c:pt>
                <c:pt idx="382">
                  <c:v>2.29832E-3</c:v>
                </c:pt>
                <c:pt idx="383">
                  <c:v>2.1834100000000002E-3</c:v>
                </c:pt>
                <c:pt idx="384">
                  <c:v>2.1259500000000001E-3</c:v>
                </c:pt>
                <c:pt idx="385">
                  <c:v>2.0684900000000001E-3</c:v>
                </c:pt>
                <c:pt idx="386">
                  <c:v>1.7811999999999999E-3</c:v>
                </c:pt>
                <c:pt idx="387">
                  <c:v>1.55137E-3</c:v>
                </c:pt>
                <c:pt idx="388">
                  <c:v>1.49391E-3</c:v>
                </c:pt>
                <c:pt idx="389">
                  <c:v>1.49391E-3</c:v>
                </c:pt>
                <c:pt idx="390">
                  <c:v>1.4364499999999999E-3</c:v>
                </c:pt>
                <c:pt idx="391">
                  <c:v>1.32154E-3</c:v>
                </c:pt>
                <c:pt idx="392">
                  <c:v>1.2640800000000001E-3</c:v>
                </c:pt>
                <c:pt idx="393">
                  <c:v>1.2640800000000001E-3</c:v>
                </c:pt>
                <c:pt idx="394">
                  <c:v>1.20662E-3</c:v>
                </c:pt>
                <c:pt idx="395">
                  <c:v>1.03425E-3</c:v>
                </c:pt>
                <c:pt idx="396">
                  <c:v>1.03425E-3</c:v>
                </c:pt>
                <c:pt idx="397">
                  <c:v>9.7678700000000001E-4</c:v>
                </c:pt>
                <c:pt idx="398">
                  <c:v>9.7678700000000001E-4</c:v>
                </c:pt>
                <c:pt idx="399">
                  <c:v>9.7678700000000001E-4</c:v>
                </c:pt>
                <c:pt idx="400">
                  <c:v>9.1932899999999998E-4</c:v>
                </c:pt>
                <c:pt idx="401">
                  <c:v>8.6187099999999995E-4</c:v>
                </c:pt>
                <c:pt idx="402">
                  <c:v>8.6187099999999995E-4</c:v>
                </c:pt>
                <c:pt idx="403">
                  <c:v>8.6187099999999995E-4</c:v>
                </c:pt>
                <c:pt idx="404">
                  <c:v>8.6187099999999995E-4</c:v>
                </c:pt>
                <c:pt idx="405">
                  <c:v>8.0441300000000002E-4</c:v>
                </c:pt>
                <c:pt idx="406">
                  <c:v>7.4695499999999999E-4</c:v>
                </c:pt>
                <c:pt idx="407">
                  <c:v>7.4695499999999999E-4</c:v>
                </c:pt>
                <c:pt idx="408">
                  <c:v>7.4695499999999999E-4</c:v>
                </c:pt>
                <c:pt idx="409">
                  <c:v>7.4695499999999999E-4</c:v>
                </c:pt>
                <c:pt idx="410">
                  <c:v>6.8949699999999996E-4</c:v>
                </c:pt>
                <c:pt idx="411">
                  <c:v>5.7458100000000001E-4</c:v>
                </c:pt>
                <c:pt idx="412">
                  <c:v>5.7458100000000001E-4</c:v>
                </c:pt>
                <c:pt idx="413">
                  <c:v>5.7458100000000001E-4</c:v>
                </c:pt>
                <c:pt idx="414">
                  <c:v>5.7458100000000001E-4</c:v>
                </c:pt>
                <c:pt idx="415">
                  <c:v>5.7458100000000001E-4</c:v>
                </c:pt>
                <c:pt idx="416">
                  <c:v>5.7458100000000001E-4</c:v>
                </c:pt>
                <c:pt idx="417">
                  <c:v>5.7458100000000001E-4</c:v>
                </c:pt>
                <c:pt idx="418">
                  <c:v>5.7458100000000001E-4</c:v>
                </c:pt>
                <c:pt idx="419">
                  <c:v>5.7458100000000001E-4</c:v>
                </c:pt>
                <c:pt idx="420">
                  <c:v>5.7458100000000001E-4</c:v>
                </c:pt>
                <c:pt idx="421">
                  <c:v>5.7458100000000001E-4</c:v>
                </c:pt>
                <c:pt idx="422">
                  <c:v>5.7458100000000001E-4</c:v>
                </c:pt>
                <c:pt idx="423">
                  <c:v>5.7458100000000001E-4</c:v>
                </c:pt>
                <c:pt idx="424">
                  <c:v>5.7458100000000001E-4</c:v>
                </c:pt>
                <c:pt idx="425">
                  <c:v>5.7458100000000001E-4</c:v>
                </c:pt>
                <c:pt idx="426">
                  <c:v>5.7458100000000001E-4</c:v>
                </c:pt>
                <c:pt idx="427">
                  <c:v>5.7458100000000001E-4</c:v>
                </c:pt>
                <c:pt idx="428">
                  <c:v>5.7458100000000001E-4</c:v>
                </c:pt>
                <c:pt idx="429">
                  <c:v>5.1712299999999998E-4</c:v>
                </c:pt>
                <c:pt idx="430">
                  <c:v>5.1712299999999998E-4</c:v>
                </c:pt>
                <c:pt idx="431">
                  <c:v>4.5966399999999998E-4</c:v>
                </c:pt>
                <c:pt idx="432">
                  <c:v>4.5966399999999998E-4</c:v>
                </c:pt>
                <c:pt idx="433">
                  <c:v>4.5966399999999998E-4</c:v>
                </c:pt>
                <c:pt idx="434">
                  <c:v>4.5966399999999998E-4</c:v>
                </c:pt>
                <c:pt idx="435">
                  <c:v>4.5966399999999998E-4</c:v>
                </c:pt>
                <c:pt idx="436">
                  <c:v>4.5966399999999998E-4</c:v>
                </c:pt>
                <c:pt idx="437">
                  <c:v>4.02206E-4</c:v>
                </c:pt>
                <c:pt idx="438">
                  <c:v>4.02206E-4</c:v>
                </c:pt>
                <c:pt idx="439">
                  <c:v>4.02206E-4</c:v>
                </c:pt>
                <c:pt idx="440">
                  <c:v>3.4474800000000003E-4</c:v>
                </c:pt>
                <c:pt idx="441">
                  <c:v>3.4474800000000003E-4</c:v>
                </c:pt>
                <c:pt idx="442">
                  <c:v>3.4474800000000003E-4</c:v>
                </c:pt>
                <c:pt idx="443">
                  <c:v>3.4474800000000003E-4</c:v>
                </c:pt>
                <c:pt idx="444">
                  <c:v>3.4474800000000003E-4</c:v>
                </c:pt>
                <c:pt idx="445">
                  <c:v>3.4474800000000003E-4</c:v>
                </c:pt>
                <c:pt idx="446">
                  <c:v>2.8729E-4</c:v>
                </c:pt>
                <c:pt idx="447">
                  <c:v>2.2983199999999999E-4</c:v>
                </c:pt>
                <c:pt idx="448">
                  <c:v>2.2983199999999999E-4</c:v>
                </c:pt>
                <c:pt idx="449">
                  <c:v>2.2983199999999999E-4</c:v>
                </c:pt>
                <c:pt idx="450">
                  <c:v>2.2983199999999999E-4</c:v>
                </c:pt>
                <c:pt idx="451">
                  <c:v>2.2983199999999999E-4</c:v>
                </c:pt>
                <c:pt idx="452">
                  <c:v>1.7237400000000001E-4</c:v>
                </c:pt>
                <c:pt idx="453">
                  <c:v>1.14916E-4</c:v>
                </c:pt>
                <c:pt idx="454">
                  <c:v>1.14916E-4</c:v>
                </c:pt>
                <c:pt idx="455">
                  <c:v>1.14916E-4</c:v>
                </c:pt>
                <c:pt idx="456" formatCode="0.00E+00">
                  <c:v>5.7458099999999998E-5</c:v>
                </c:pt>
                <c:pt idx="457" formatCode="0.00E+00">
                  <c:v>5.7458099999999998E-5</c:v>
                </c:pt>
                <c:pt idx="458" formatCode="0.00E+00">
                  <c:v>5.7458099999999998E-5</c:v>
                </c:pt>
                <c:pt idx="459" formatCode="0.00E+00">
                  <c:v>5.7458099999999998E-5</c:v>
                </c:pt>
                <c:pt idx="460" formatCode="0.00E+00">
                  <c:v>5.7458099999999998E-5</c:v>
                </c:pt>
                <c:pt idx="461" formatCode="0.00E+00">
                  <c:v>5.7458099999999998E-5</c:v>
                </c:pt>
                <c:pt idx="462" formatCode="0.00E+00">
                  <c:v>5.7458099999999998E-5</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0.99994300000000003</c:v>
                </c:pt>
                <c:pt idx="1551">
                  <c:v>0.99988500000000002</c:v>
                </c:pt>
                <c:pt idx="1552">
                  <c:v>0.99988500000000002</c:v>
                </c:pt>
                <c:pt idx="1553">
                  <c:v>0.99988500000000002</c:v>
                </c:pt>
                <c:pt idx="1554">
                  <c:v>0.99988500000000002</c:v>
                </c:pt>
                <c:pt idx="1555">
                  <c:v>0.99988500000000002</c:v>
                </c:pt>
                <c:pt idx="1556">
                  <c:v>0.99988500000000002</c:v>
                </c:pt>
                <c:pt idx="1557">
                  <c:v>0.99988500000000002</c:v>
                </c:pt>
                <c:pt idx="1558">
                  <c:v>0.99988500000000002</c:v>
                </c:pt>
                <c:pt idx="1559">
                  <c:v>0.99988500000000002</c:v>
                </c:pt>
                <c:pt idx="1560">
                  <c:v>0.99988500000000002</c:v>
                </c:pt>
                <c:pt idx="1561">
                  <c:v>0.99988500000000002</c:v>
                </c:pt>
                <c:pt idx="1562">
                  <c:v>0.99988500000000002</c:v>
                </c:pt>
                <c:pt idx="1563">
                  <c:v>0.99988500000000002</c:v>
                </c:pt>
                <c:pt idx="1564">
                  <c:v>0.99988500000000002</c:v>
                </c:pt>
                <c:pt idx="1565">
                  <c:v>0.99988500000000002</c:v>
                </c:pt>
                <c:pt idx="1566">
                  <c:v>0.99988500000000002</c:v>
                </c:pt>
                <c:pt idx="1567">
                  <c:v>0.99988500000000002</c:v>
                </c:pt>
                <c:pt idx="1568">
                  <c:v>0.99988500000000002</c:v>
                </c:pt>
                <c:pt idx="1569">
                  <c:v>0.99988500000000002</c:v>
                </c:pt>
                <c:pt idx="1570">
                  <c:v>0.99988500000000002</c:v>
                </c:pt>
                <c:pt idx="1571">
                  <c:v>0.99988500000000002</c:v>
                </c:pt>
                <c:pt idx="1572">
                  <c:v>0.99988500000000002</c:v>
                </c:pt>
                <c:pt idx="1573">
                  <c:v>0.99988500000000002</c:v>
                </c:pt>
                <c:pt idx="1574">
                  <c:v>0.99988500000000002</c:v>
                </c:pt>
                <c:pt idx="1575">
                  <c:v>0.99988500000000002</c:v>
                </c:pt>
                <c:pt idx="1576">
                  <c:v>0.99988500000000002</c:v>
                </c:pt>
                <c:pt idx="1577">
                  <c:v>0.99988500000000002</c:v>
                </c:pt>
                <c:pt idx="1578">
                  <c:v>0.99988500000000002</c:v>
                </c:pt>
                <c:pt idx="1579">
                  <c:v>0.99988500000000002</c:v>
                </c:pt>
                <c:pt idx="1580">
                  <c:v>0.99988500000000002</c:v>
                </c:pt>
                <c:pt idx="1581">
                  <c:v>0.99988500000000002</c:v>
                </c:pt>
                <c:pt idx="1582">
                  <c:v>0.99988500000000002</c:v>
                </c:pt>
                <c:pt idx="1583">
                  <c:v>0.99988500000000002</c:v>
                </c:pt>
                <c:pt idx="1584">
                  <c:v>0.99988500000000002</c:v>
                </c:pt>
                <c:pt idx="1585">
                  <c:v>0.99988500000000002</c:v>
                </c:pt>
                <c:pt idx="1586">
                  <c:v>0.99988500000000002</c:v>
                </c:pt>
                <c:pt idx="1587">
                  <c:v>0.99988500000000002</c:v>
                </c:pt>
                <c:pt idx="1588">
                  <c:v>0.99988500000000002</c:v>
                </c:pt>
                <c:pt idx="1589">
                  <c:v>0.99988500000000002</c:v>
                </c:pt>
                <c:pt idx="1590">
                  <c:v>0.99988500000000002</c:v>
                </c:pt>
                <c:pt idx="1591">
                  <c:v>0.99988500000000002</c:v>
                </c:pt>
                <c:pt idx="1592">
                  <c:v>0.99241599999999996</c:v>
                </c:pt>
                <c:pt idx="1593">
                  <c:v>0.99241599999999996</c:v>
                </c:pt>
                <c:pt idx="1594">
                  <c:v>0.98391200000000001</c:v>
                </c:pt>
                <c:pt idx="1595">
                  <c:v>0.98391200000000001</c:v>
                </c:pt>
                <c:pt idx="1596">
                  <c:v>0.98391200000000001</c:v>
                </c:pt>
                <c:pt idx="1597">
                  <c:v>0.98391200000000001</c:v>
                </c:pt>
                <c:pt idx="1598">
                  <c:v>0.98391200000000001</c:v>
                </c:pt>
                <c:pt idx="1599">
                  <c:v>0.98391200000000001</c:v>
                </c:pt>
                <c:pt idx="1600">
                  <c:v>0.98385400000000001</c:v>
                </c:pt>
                <c:pt idx="1601">
                  <c:v>0.98385400000000001</c:v>
                </c:pt>
                <c:pt idx="1602">
                  <c:v>0.98385400000000001</c:v>
                </c:pt>
                <c:pt idx="1603">
                  <c:v>0.98385400000000001</c:v>
                </c:pt>
                <c:pt idx="1604">
                  <c:v>0.98385400000000001</c:v>
                </c:pt>
                <c:pt idx="1605">
                  <c:v>0.98385400000000001</c:v>
                </c:pt>
                <c:pt idx="1606">
                  <c:v>0.98385400000000001</c:v>
                </c:pt>
                <c:pt idx="1607">
                  <c:v>0.98385400000000001</c:v>
                </c:pt>
                <c:pt idx="1608">
                  <c:v>0.98385400000000001</c:v>
                </c:pt>
                <c:pt idx="1609">
                  <c:v>0.98385400000000001</c:v>
                </c:pt>
                <c:pt idx="1610">
                  <c:v>0.98385400000000001</c:v>
                </c:pt>
                <c:pt idx="1611">
                  <c:v>0.98385400000000001</c:v>
                </c:pt>
                <c:pt idx="1612">
                  <c:v>0.98385400000000001</c:v>
                </c:pt>
                <c:pt idx="1613">
                  <c:v>0.98379700000000003</c:v>
                </c:pt>
                <c:pt idx="1614">
                  <c:v>0.98379700000000003</c:v>
                </c:pt>
                <c:pt idx="1615">
                  <c:v>0.98379700000000003</c:v>
                </c:pt>
                <c:pt idx="1616">
                  <c:v>0.98379700000000003</c:v>
                </c:pt>
                <c:pt idx="1617">
                  <c:v>0.98379700000000003</c:v>
                </c:pt>
                <c:pt idx="1618">
                  <c:v>0.98368199999999995</c:v>
                </c:pt>
                <c:pt idx="1619">
                  <c:v>0.98362400000000005</c:v>
                </c:pt>
                <c:pt idx="1620">
                  <c:v>0.98362400000000005</c:v>
                </c:pt>
                <c:pt idx="1621">
                  <c:v>0.98356699999999997</c:v>
                </c:pt>
                <c:pt idx="1622">
                  <c:v>0.98351</c:v>
                </c:pt>
                <c:pt idx="1623">
                  <c:v>0.98351</c:v>
                </c:pt>
                <c:pt idx="1624">
                  <c:v>0.98351</c:v>
                </c:pt>
                <c:pt idx="1625">
                  <c:v>0.98345199999999999</c:v>
                </c:pt>
                <c:pt idx="1626">
                  <c:v>0.98339500000000002</c:v>
                </c:pt>
                <c:pt idx="1627">
                  <c:v>0.98339500000000002</c:v>
                </c:pt>
                <c:pt idx="1628">
                  <c:v>0.98333700000000002</c:v>
                </c:pt>
                <c:pt idx="1629">
                  <c:v>0.98304999999999998</c:v>
                </c:pt>
                <c:pt idx="1630">
                  <c:v>0.98299199999999998</c:v>
                </c:pt>
                <c:pt idx="1631">
                  <c:v>0.98299199999999998</c:v>
                </c:pt>
                <c:pt idx="1632">
                  <c:v>0.98247499999999999</c:v>
                </c:pt>
                <c:pt idx="1633">
                  <c:v>0.98230300000000004</c:v>
                </c:pt>
                <c:pt idx="1634">
                  <c:v>0.982016</c:v>
                </c:pt>
                <c:pt idx="1635">
                  <c:v>0.981958</c:v>
                </c:pt>
                <c:pt idx="1636">
                  <c:v>0.98172800000000005</c:v>
                </c:pt>
                <c:pt idx="1637">
                  <c:v>0.98161299999999996</c:v>
                </c:pt>
                <c:pt idx="1638">
                  <c:v>0.98144100000000001</c:v>
                </c:pt>
                <c:pt idx="1639">
                  <c:v>0.98115399999999997</c:v>
                </c:pt>
                <c:pt idx="1640">
                  <c:v>0.98098099999999999</c:v>
                </c:pt>
                <c:pt idx="1641">
                  <c:v>0.98075199999999996</c:v>
                </c:pt>
                <c:pt idx="1642">
                  <c:v>0.98075199999999996</c:v>
                </c:pt>
                <c:pt idx="1643">
                  <c:v>0.98034900000000003</c:v>
                </c:pt>
                <c:pt idx="1644">
                  <c:v>0.97989000000000004</c:v>
                </c:pt>
                <c:pt idx="1645">
                  <c:v>0.97971699999999995</c:v>
                </c:pt>
                <c:pt idx="1646">
                  <c:v>0.97943000000000002</c:v>
                </c:pt>
                <c:pt idx="1647">
                  <c:v>0.97914299999999999</c:v>
                </c:pt>
                <c:pt idx="1648">
                  <c:v>0.97874099999999997</c:v>
                </c:pt>
                <c:pt idx="1649">
                  <c:v>0.97845300000000002</c:v>
                </c:pt>
                <c:pt idx="1650">
                  <c:v>0.97833800000000004</c:v>
                </c:pt>
                <c:pt idx="1651">
                  <c:v>0.97822299999999995</c:v>
                </c:pt>
                <c:pt idx="1652">
                  <c:v>0.97782100000000005</c:v>
                </c:pt>
                <c:pt idx="1653">
                  <c:v>0.97741900000000004</c:v>
                </c:pt>
                <c:pt idx="1654">
                  <c:v>0.97678699999999996</c:v>
                </c:pt>
                <c:pt idx="1655">
                  <c:v>0.97661500000000001</c:v>
                </c:pt>
                <c:pt idx="1656">
                  <c:v>0.97650000000000003</c:v>
                </c:pt>
                <c:pt idx="1657">
                  <c:v>0.97604000000000002</c:v>
                </c:pt>
                <c:pt idx="1658">
                  <c:v>0.97592500000000004</c:v>
                </c:pt>
                <c:pt idx="1659">
                  <c:v>0.97563800000000001</c:v>
                </c:pt>
                <c:pt idx="1660">
                  <c:v>0.97552300000000003</c:v>
                </c:pt>
                <c:pt idx="1661">
                  <c:v>0.97523599999999999</c:v>
                </c:pt>
                <c:pt idx="1662">
                  <c:v>0.97506300000000001</c:v>
                </c:pt>
                <c:pt idx="1663">
                  <c:v>0.97477599999999998</c:v>
                </c:pt>
                <c:pt idx="1664">
                  <c:v>0.97460400000000003</c:v>
                </c:pt>
                <c:pt idx="1665">
                  <c:v>0.97437399999999996</c:v>
                </c:pt>
                <c:pt idx="1666">
                  <c:v>0.97425899999999999</c:v>
                </c:pt>
                <c:pt idx="1667">
                  <c:v>0.97385699999999997</c:v>
                </c:pt>
                <c:pt idx="1668">
                  <c:v>0.973742</c:v>
                </c:pt>
                <c:pt idx="1669">
                  <c:v>0.97356900000000002</c:v>
                </c:pt>
                <c:pt idx="1670">
                  <c:v>0.97339699999999996</c:v>
                </c:pt>
                <c:pt idx="1671">
                  <c:v>0.97305200000000003</c:v>
                </c:pt>
                <c:pt idx="1672">
                  <c:v>0.97259300000000004</c:v>
                </c:pt>
                <c:pt idx="1673">
                  <c:v>0.97247799999999995</c:v>
                </c:pt>
                <c:pt idx="1674">
                  <c:v>0.97213300000000002</c:v>
                </c:pt>
                <c:pt idx="1675">
                  <c:v>0.97201800000000005</c:v>
                </c:pt>
                <c:pt idx="1676">
                  <c:v>0.97178799999999999</c:v>
                </c:pt>
                <c:pt idx="1677">
                  <c:v>0.97161600000000004</c:v>
                </c:pt>
                <c:pt idx="1678">
                  <c:v>0.97150099999999995</c:v>
                </c:pt>
                <c:pt idx="1679">
                  <c:v>0.97121400000000002</c:v>
                </c:pt>
                <c:pt idx="1680">
                  <c:v>0.97063900000000003</c:v>
                </c:pt>
                <c:pt idx="1681">
                  <c:v>0.97023700000000002</c:v>
                </c:pt>
                <c:pt idx="1682">
                  <c:v>0.96994899999999995</c:v>
                </c:pt>
                <c:pt idx="1683">
                  <c:v>0.96966200000000002</c:v>
                </c:pt>
                <c:pt idx="1684">
                  <c:v>0.96948999999999996</c:v>
                </c:pt>
                <c:pt idx="1685">
                  <c:v>0.96914500000000003</c:v>
                </c:pt>
                <c:pt idx="1686">
                  <c:v>0.968858</c:v>
                </c:pt>
                <c:pt idx="1687">
                  <c:v>0.96851299999999996</c:v>
                </c:pt>
                <c:pt idx="1688">
                  <c:v>0.96822600000000003</c:v>
                </c:pt>
                <c:pt idx="1689">
                  <c:v>0.96793799999999997</c:v>
                </c:pt>
                <c:pt idx="1690">
                  <c:v>0.96747899999999998</c:v>
                </c:pt>
                <c:pt idx="1691">
                  <c:v>0.967364</c:v>
                </c:pt>
                <c:pt idx="1692">
                  <c:v>0.96707699999999996</c:v>
                </c:pt>
                <c:pt idx="1693">
                  <c:v>0.96690399999999999</c:v>
                </c:pt>
                <c:pt idx="1694">
                  <c:v>0.96661699999999995</c:v>
                </c:pt>
                <c:pt idx="1695">
                  <c:v>0.96627200000000002</c:v>
                </c:pt>
                <c:pt idx="1696">
                  <c:v>0.96575500000000003</c:v>
                </c:pt>
                <c:pt idx="1697">
                  <c:v>0.96506599999999998</c:v>
                </c:pt>
                <c:pt idx="1698">
                  <c:v>0.96460599999999996</c:v>
                </c:pt>
                <c:pt idx="1699">
                  <c:v>0.96414599999999995</c:v>
                </c:pt>
                <c:pt idx="1700">
                  <c:v>0.96345700000000001</c:v>
                </c:pt>
                <c:pt idx="1701">
                  <c:v>0.96305399999999997</c:v>
                </c:pt>
                <c:pt idx="1702">
                  <c:v>0.962422</c:v>
                </c:pt>
                <c:pt idx="1703">
                  <c:v>0.96201999999999999</c:v>
                </c:pt>
                <c:pt idx="1704">
                  <c:v>0.96104299999999998</c:v>
                </c:pt>
                <c:pt idx="1705">
                  <c:v>0.960067</c:v>
                </c:pt>
                <c:pt idx="1706">
                  <c:v>0.95909</c:v>
                </c:pt>
                <c:pt idx="1707">
                  <c:v>0.95857300000000001</c:v>
                </c:pt>
                <c:pt idx="1708">
                  <c:v>0.95782599999999996</c:v>
                </c:pt>
                <c:pt idx="1709">
                  <c:v>0.95702100000000001</c:v>
                </c:pt>
                <c:pt idx="1710">
                  <c:v>0.95633199999999996</c:v>
                </c:pt>
                <c:pt idx="1711">
                  <c:v>0.95523999999999998</c:v>
                </c:pt>
                <c:pt idx="1712">
                  <c:v>0.95466600000000001</c:v>
                </c:pt>
                <c:pt idx="1713">
                  <c:v>0.95357400000000003</c:v>
                </c:pt>
                <c:pt idx="1714">
                  <c:v>0.95213700000000001</c:v>
                </c:pt>
                <c:pt idx="1715">
                  <c:v>0.95075799999999999</c:v>
                </c:pt>
                <c:pt idx="1716">
                  <c:v>0.94845999999999997</c:v>
                </c:pt>
                <c:pt idx="1717">
                  <c:v>0.94547199999999998</c:v>
                </c:pt>
                <c:pt idx="1718">
                  <c:v>0.94288700000000003</c:v>
                </c:pt>
                <c:pt idx="1719">
                  <c:v>0.94012899999999999</c:v>
                </c:pt>
                <c:pt idx="1720">
                  <c:v>0.93719799999999998</c:v>
                </c:pt>
                <c:pt idx="1721">
                  <c:v>0.93501500000000004</c:v>
                </c:pt>
                <c:pt idx="1722">
                  <c:v>0.932199</c:v>
                </c:pt>
                <c:pt idx="1723">
                  <c:v>0.93036099999999999</c:v>
                </c:pt>
                <c:pt idx="1724">
                  <c:v>0.92840699999999998</c:v>
                </c:pt>
                <c:pt idx="1725">
                  <c:v>0.92628100000000002</c:v>
                </c:pt>
                <c:pt idx="1726">
                  <c:v>0.92427000000000004</c:v>
                </c:pt>
                <c:pt idx="1727">
                  <c:v>0.92225900000000005</c:v>
                </c:pt>
                <c:pt idx="1728">
                  <c:v>0.92053600000000002</c:v>
                </c:pt>
                <c:pt idx="1729">
                  <c:v>0.91863899999999998</c:v>
                </c:pt>
                <c:pt idx="1730">
                  <c:v>0.916628</c:v>
                </c:pt>
                <c:pt idx="1731">
                  <c:v>0.91358300000000003</c:v>
                </c:pt>
                <c:pt idx="1732">
                  <c:v>0.91117000000000004</c:v>
                </c:pt>
                <c:pt idx="1733">
                  <c:v>0.90887200000000001</c:v>
                </c:pt>
                <c:pt idx="1734">
                  <c:v>0.90605599999999997</c:v>
                </c:pt>
                <c:pt idx="1735">
                  <c:v>0.90329800000000005</c:v>
                </c:pt>
                <c:pt idx="1736">
                  <c:v>0.899621</c:v>
                </c:pt>
                <c:pt idx="1737">
                  <c:v>0.89559900000000003</c:v>
                </c:pt>
                <c:pt idx="1738">
                  <c:v>0.89192099999999996</c:v>
                </c:pt>
                <c:pt idx="1739">
                  <c:v>0.88732500000000003</c:v>
                </c:pt>
                <c:pt idx="1740">
                  <c:v>0.88255600000000001</c:v>
                </c:pt>
                <c:pt idx="1741">
                  <c:v>0.87744200000000006</c:v>
                </c:pt>
                <c:pt idx="1742">
                  <c:v>0.87169600000000003</c:v>
                </c:pt>
                <c:pt idx="1743">
                  <c:v>0.86589300000000002</c:v>
                </c:pt>
                <c:pt idx="1744">
                  <c:v>0.86037699999999995</c:v>
                </c:pt>
                <c:pt idx="1745">
                  <c:v>0.85440099999999997</c:v>
                </c:pt>
                <c:pt idx="1746">
                  <c:v>0.84762099999999996</c:v>
                </c:pt>
                <c:pt idx="1747">
                  <c:v>0.83992199999999995</c:v>
                </c:pt>
                <c:pt idx="1748">
                  <c:v>0.83245199999999997</c:v>
                </c:pt>
                <c:pt idx="1749">
                  <c:v>0.82550000000000001</c:v>
                </c:pt>
                <c:pt idx="1750">
                  <c:v>0.81975399999999998</c:v>
                </c:pt>
                <c:pt idx="1751">
                  <c:v>0.813836</c:v>
                </c:pt>
                <c:pt idx="1752">
                  <c:v>0.80832000000000004</c:v>
                </c:pt>
                <c:pt idx="1753">
                  <c:v>0.80383800000000005</c:v>
                </c:pt>
                <c:pt idx="1754">
                  <c:v>0.79878199999999999</c:v>
                </c:pt>
                <c:pt idx="1755">
                  <c:v>0.79470200000000002</c:v>
                </c:pt>
                <c:pt idx="1756">
                  <c:v>0.79010599999999998</c:v>
                </c:pt>
                <c:pt idx="1757">
                  <c:v>0.78533699999999995</c:v>
                </c:pt>
                <c:pt idx="1758">
                  <c:v>0.78005100000000005</c:v>
                </c:pt>
                <c:pt idx="1759">
                  <c:v>0.77419000000000004</c:v>
                </c:pt>
                <c:pt idx="1760">
                  <c:v>0.76516899999999999</c:v>
                </c:pt>
                <c:pt idx="1761">
                  <c:v>0.75637799999999999</c:v>
                </c:pt>
                <c:pt idx="1762">
                  <c:v>0.74931099999999995</c:v>
                </c:pt>
                <c:pt idx="1763">
                  <c:v>0.74224299999999999</c:v>
                </c:pt>
                <c:pt idx="1764">
                  <c:v>0.73379700000000003</c:v>
                </c:pt>
                <c:pt idx="1765">
                  <c:v>0.72586799999999996</c:v>
                </c:pt>
                <c:pt idx="1766">
                  <c:v>0.71793799999999997</c:v>
                </c:pt>
                <c:pt idx="1767">
                  <c:v>0.71018199999999998</c:v>
                </c:pt>
                <c:pt idx="1768">
                  <c:v>0.70351600000000003</c:v>
                </c:pt>
                <c:pt idx="1769">
                  <c:v>0.69644899999999998</c:v>
                </c:pt>
                <c:pt idx="1770">
                  <c:v>0.68989900000000004</c:v>
                </c:pt>
                <c:pt idx="1771">
                  <c:v>0.68139499999999997</c:v>
                </c:pt>
                <c:pt idx="1772">
                  <c:v>0.67208699999999999</c:v>
                </c:pt>
                <c:pt idx="1773">
                  <c:v>0.66318100000000002</c:v>
                </c:pt>
                <c:pt idx="1774">
                  <c:v>0.65433200000000002</c:v>
                </c:pt>
                <c:pt idx="1775">
                  <c:v>0.64640299999999995</c:v>
                </c:pt>
                <c:pt idx="1776">
                  <c:v>0.63588800000000001</c:v>
                </c:pt>
                <c:pt idx="1777">
                  <c:v>0.62658000000000003</c:v>
                </c:pt>
                <c:pt idx="1778">
                  <c:v>0.61796099999999998</c:v>
                </c:pt>
                <c:pt idx="1779">
                  <c:v>0.60836599999999996</c:v>
                </c:pt>
                <c:pt idx="1780">
                  <c:v>0.59790900000000002</c:v>
                </c:pt>
                <c:pt idx="1781">
                  <c:v>0.58934699999999995</c:v>
                </c:pt>
                <c:pt idx="1782">
                  <c:v>0.58164800000000005</c:v>
                </c:pt>
                <c:pt idx="1783">
                  <c:v>0.57423599999999997</c:v>
                </c:pt>
                <c:pt idx="1784">
                  <c:v>0.567801</c:v>
                </c:pt>
                <c:pt idx="1785">
                  <c:v>0.56067599999999995</c:v>
                </c:pt>
                <c:pt idx="1786">
                  <c:v>0.55274599999999996</c:v>
                </c:pt>
                <c:pt idx="1787">
                  <c:v>0.54309399999999997</c:v>
                </c:pt>
                <c:pt idx="1788">
                  <c:v>0.53200400000000003</c:v>
                </c:pt>
                <c:pt idx="1789">
                  <c:v>0.52154699999999998</c:v>
                </c:pt>
                <c:pt idx="1790">
                  <c:v>0.513158</c:v>
                </c:pt>
                <c:pt idx="1791">
                  <c:v>0.50718200000000002</c:v>
                </c:pt>
                <c:pt idx="1792">
                  <c:v>0.50229800000000002</c:v>
                </c:pt>
                <c:pt idx="1793">
                  <c:v>0.49666700000000003</c:v>
                </c:pt>
                <c:pt idx="1794">
                  <c:v>0.491151</c:v>
                </c:pt>
                <c:pt idx="1795">
                  <c:v>0.484429</c:v>
                </c:pt>
                <c:pt idx="1796">
                  <c:v>0.47902800000000001</c:v>
                </c:pt>
                <c:pt idx="1797">
                  <c:v>0.47115600000000002</c:v>
                </c:pt>
                <c:pt idx="1798">
                  <c:v>0.46271000000000001</c:v>
                </c:pt>
                <c:pt idx="1799">
                  <c:v>0.45535500000000001</c:v>
                </c:pt>
                <c:pt idx="1800">
                  <c:v>0.44288699999999998</c:v>
                </c:pt>
                <c:pt idx="1801">
                  <c:v>0.433923</c:v>
                </c:pt>
                <c:pt idx="1802">
                  <c:v>0.42473</c:v>
                </c:pt>
                <c:pt idx="1803">
                  <c:v>0.41634100000000002</c:v>
                </c:pt>
                <c:pt idx="1804">
                  <c:v>0.40456199999999998</c:v>
                </c:pt>
                <c:pt idx="1805">
                  <c:v>0.393013</c:v>
                </c:pt>
                <c:pt idx="1806">
                  <c:v>0.38416499999999998</c:v>
                </c:pt>
                <c:pt idx="1807">
                  <c:v>0.375948</c:v>
                </c:pt>
                <c:pt idx="1808">
                  <c:v>0.37020199999999998</c:v>
                </c:pt>
                <c:pt idx="1809">
                  <c:v>0.36468600000000001</c:v>
                </c:pt>
                <c:pt idx="1810">
                  <c:v>0.360319</c:v>
                </c:pt>
                <c:pt idx="1811">
                  <c:v>0.35721700000000001</c:v>
                </c:pt>
                <c:pt idx="1812">
                  <c:v>0.35365400000000002</c:v>
                </c:pt>
                <c:pt idx="1813">
                  <c:v>0.350609</c:v>
                </c:pt>
                <c:pt idx="1814">
                  <c:v>0.34710400000000002</c:v>
                </c:pt>
                <c:pt idx="1815">
                  <c:v>0.34314</c:v>
                </c:pt>
                <c:pt idx="1816">
                  <c:v>0.33905999999999997</c:v>
                </c:pt>
                <c:pt idx="1817">
                  <c:v>0.33469300000000002</c:v>
                </c:pt>
                <c:pt idx="1818">
                  <c:v>0.32986700000000002</c:v>
                </c:pt>
                <c:pt idx="1819">
                  <c:v>0.32590200000000003</c:v>
                </c:pt>
                <c:pt idx="1820">
                  <c:v>0.32078800000000002</c:v>
                </c:pt>
                <c:pt idx="1821">
                  <c:v>0.31475500000000001</c:v>
                </c:pt>
                <c:pt idx="1822">
                  <c:v>0.31027399999999999</c:v>
                </c:pt>
                <c:pt idx="1823">
                  <c:v>0.30584899999999998</c:v>
                </c:pt>
                <c:pt idx="1824">
                  <c:v>0.299701</c:v>
                </c:pt>
                <c:pt idx="1825">
                  <c:v>0.29424299999999998</c:v>
                </c:pt>
                <c:pt idx="1826">
                  <c:v>0.28964600000000001</c:v>
                </c:pt>
                <c:pt idx="1827">
                  <c:v>0.28499200000000002</c:v>
                </c:pt>
                <c:pt idx="1828">
                  <c:v>0.28062500000000001</c:v>
                </c:pt>
                <c:pt idx="1829">
                  <c:v>0.27746500000000002</c:v>
                </c:pt>
                <c:pt idx="1830">
                  <c:v>0.27395999999999998</c:v>
                </c:pt>
                <c:pt idx="1831">
                  <c:v>0.26999499999999999</c:v>
                </c:pt>
                <c:pt idx="1832">
                  <c:v>0.26580100000000001</c:v>
                </c:pt>
                <c:pt idx="1833">
                  <c:v>0.26252599999999998</c:v>
                </c:pt>
                <c:pt idx="1834">
                  <c:v>0.25867600000000002</c:v>
                </c:pt>
                <c:pt idx="1835">
                  <c:v>0.25425199999999998</c:v>
                </c:pt>
                <c:pt idx="1836">
                  <c:v>0.25017200000000001</c:v>
                </c:pt>
                <c:pt idx="1837">
                  <c:v>0.24528800000000001</c:v>
                </c:pt>
                <c:pt idx="1838">
                  <c:v>0.24034700000000001</c:v>
                </c:pt>
                <c:pt idx="1839">
                  <c:v>0.2369</c:v>
                </c:pt>
                <c:pt idx="1840">
                  <c:v>0.23057900000000001</c:v>
                </c:pt>
                <c:pt idx="1841">
                  <c:v>0.22425899999999999</c:v>
                </c:pt>
                <c:pt idx="1842">
                  <c:v>0.217421</c:v>
                </c:pt>
                <c:pt idx="1843">
                  <c:v>0.21276700000000001</c:v>
                </c:pt>
                <c:pt idx="1844">
                  <c:v>0.20909</c:v>
                </c:pt>
                <c:pt idx="1845">
                  <c:v>0.20483799999999999</c:v>
                </c:pt>
                <c:pt idx="1846">
                  <c:v>0.20139000000000001</c:v>
                </c:pt>
                <c:pt idx="1847">
                  <c:v>0.19794300000000001</c:v>
                </c:pt>
                <c:pt idx="1848">
                  <c:v>0.19386300000000001</c:v>
                </c:pt>
                <c:pt idx="1849">
                  <c:v>0.19064600000000001</c:v>
                </c:pt>
                <c:pt idx="1850">
                  <c:v>0.18725600000000001</c:v>
                </c:pt>
                <c:pt idx="1851">
                  <c:v>0.183866</c:v>
                </c:pt>
                <c:pt idx="1852">
                  <c:v>0.18093500000000001</c:v>
                </c:pt>
                <c:pt idx="1853">
                  <c:v>0.17777499999999999</c:v>
                </c:pt>
                <c:pt idx="1854">
                  <c:v>0.17427000000000001</c:v>
                </c:pt>
                <c:pt idx="1855">
                  <c:v>0.17024800000000001</c:v>
                </c:pt>
                <c:pt idx="1856">
                  <c:v>0.166628</c:v>
                </c:pt>
                <c:pt idx="1857">
                  <c:v>0.16381299999999999</c:v>
                </c:pt>
                <c:pt idx="1858">
                  <c:v>0.16070999999999999</c:v>
                </c:pt>
                <c:pt idx="1859">
                  <c:v>0.15823899999999999</c:v>
                </c:pt>
                <c:pt idx="1860">
                  <c:v>0.15571099999999999</c:v>
                </c:pt>
                <c:pt idx="1861">
                  <c:v>0.15295300000000001</c:v>
                </c:pt>
                <c:pt idx="1862">
                  <c:v>0.14910399999999999</c:v>
                </c:pt>
                <c:pt idx="1863">
                  <c:v>0.14577100000000001</c:v>
                </c:pt>
                <c:pt idx="1864">
                  <c:v>0.14278299999999999</c:v>
                </c:pt>
                <c:pt idx="1865">
                  <c:v>0.14031299999999999</c:v>
                </c:pt>
                <c:pt idx="1866">
                  <c:v>0.137382</c:v>
                </c:pt>
                <c:pt idx="1867">
                  <c:v>0.134854</c:v>
                </c:pt>
                <c:pt idx="1868">
                  <c:v>0.132211</c:v>
                </c:pt>
                <c:pt idx="1869">
                  <c:v>0.129855</c:v>
                </c:pt>
                <c:pt idx="1870">
                  <c:v>0.12841900000000001</c:v>
                </c:pt>
                <c:pt idx="1871">
                  <c:v>0.126752</c:v>
                </c:pt>
                <c:pt idx="1872">
                  <c:v>0.125086</c:v>
                </c:pt>
                <c:pt idx="1873">
                  <c:v>0.124052</c:v>
                </c:pt>
                <c:pt idx="1874">
                  <c:v>0.12238599999999999</c:v>
                </c:pt>
                <c:pt idx="1875">
                  <c:v>0.12066200000000001</c:v>
                </c:pt>
                <c:pt idx="1876">
                  <c:v>0.118881</c:v>
                </c:pt>
                <c:pt idx="1877">
                  <c:v>0.116755</c:v>
                </c:pt>
                <c:pt idx="1878">
                  <c:v>0.114686</c:v>
                </c:pt>
                <c:pt idx="1879">
                  <c:v>0.112675</c:v>
                </c:pt>
                <c:pt idx="1880">
                  <c:v>0.11014699999999999</c:v>
                </c:pt>
                <c:pt idx="1881">
                  <c:v>0.10807899999999999</c:v>
                </c:pt>
                <c:pt idx="1882">
                  <c:v>0.106182</c:v>
                </c:pt>
                <c:pt idx="1883">
                  <c:v>0.10434400000000001</c:v>
                </c:pt>
                <c:pt idx="1884">
                  <c:v>0.10331</c:v>
                </c:pt>
                <c:pt idx="1885">
                  <c:v>0.102046</c:v>
                </c:pt>
                <c:pt idx="1886">
                  <c:v>0.100437</c:v>
                </c:pt>
                <c:pt idx="1887">
                  <c:v>9.8770399999999994E-2</c:v>
                </c:pt>
                <c:pt idx="1888">
                  <c:v>9.7161600000000001E-2</c:v>
                </c:pt>
                <c:pt idx="1889">
                  <c:v>9.62422E-2</c:v>
                </c:pt>
                <c:pt idx="1890">
                  <c:v>9.5208000000000001E-2</c:v>
                </c:pt>
                <c:pt idx="1891">
                  <c:v>9.4173800000000002E-2</c:v>
                </c:pt>
                <c:pt idx="1892">
                  <c:v>9.2967099999999997E-2</c:v>
                </c:pt>
                <c:pt idx="1893">
                  <c:v>9.1760499999999995E-2</c:v>
                </c:pt>
                <c:pt idx="1894">
                  <c:v>9.0553900000000007E-2</c:v>
                </c:pt>
                <c:pt idx="1895">
                  <c:v>8.9289800000000003E-2</c:v>
                </c:pt>
                <c:pt idx="1896">
                  <c:v>8.8313000000000003E-2</c:v>
                </c:pt>
                <c:pt idx="1897">
                  <c:v>8.6704199999999995E-2</c:v>
                </c:pt>
                <c:pt idx="1898">
                  <c:v>8.5152800000000001E-2</c:v>
                </c:pt>
                <c:pt idx="1899">
                  <c:v>8.4291000000000005E-2</c:v>
                </c:pt>
                <c:pt idx="1900">
                  <c:v>8.30843E-2</c:v>
                </c:pt>
                <c:pt idx="1901">
                  <c:v>8.1590399999999993E-2</c:v>
                </c:pt>
                <c:pt idx="1902">
                  <c:v>8.0785999999999997E-2</c:v>
                </c:pt>
                <c:pt idx="1903">
                  <c:v>7.9924200000000001E-2</c:v>
                </c:pt>
                <c:pt idx="1904">
                  <c:v>7.8717499999999996E-2</c:v>
                </c:pt>
                <c:pt idx="1905">
                  <c:v>7.7683299999999997E-2</c:v>
                </c:pt>
                <c:pt idx="1906">
                  <c:v>7.6648999999999995E-2</c:v>
                </c:pt>
                <c:pt idx="1907">
                  <c:v>7.5787199999999999E-2</c:v>
                </c:pt>
                <c:pt idx="1908">
                  <c:v>7.4695499999999998E-2</c:v>
                </c:pt>
                <c:pt idx="1909">
                  <c:v>7.3546299999999995E-2</c:v>
                </c:pt>
                <c:pt idx="1910">
                  <c:v>7.2512099999999996E-2</c:v>
                </c:pt>
                <c:pt idx="1911">
                  <c:v>7.1535299999999996E-2</c:v>
                </c:pt>
                <c:pt idx="1912">
                  <c:v>7.0500999999999994E-2</c:v>
                </c:pt>
                <c:pt idx="1913">
                  <c:v>6.9524199999999994E-2</c:v>
                </c:pt>
                <c:pt idx="1914">
                  <c:v>6.8719799999999998E-2</c:v>
                </c:pt>
                <c:pt idx="1915">
                  <c:v>6.7972900000000003E-2</c:v>
                </c:pt>
                <c:pt idx="1916">
                  <c:v>6.7053600000000005E-2</c:v>
                </c:pt>
                <c:pt idx="1917">
                  <c:v>6.6364099999999995E-2</c:v>
                </c:pt>
                <c:pt idx="1918">
                  <c:v>6.5272399999999994E-2</c:v>
                </c:pt>
                <c:pt idx="1919">
                  <c:v>6.4640299999999998E-2</c:v>
                </c:pt>
                <c:pt idx="1920">
                  <c:v>6.3893400000000003E-2</c:v>
                </c:pt>
                <c:pt idx="1921">
                  <c:v>6.3433699999999996E-2</c:v>
                </c:pt>
                <c:pt idx="1922">
                  <c:v>6.2629299999999999E-2</c:v>
                </c:pt>
                <c:pt idx="1923">
                  <c:v>6.2169599999999998E-2</c:v>
                </c:pt>
                <c:pt idx="1924">
                  <c:v>6.1480100000000003E-2</c:v>
                </c:pt>
                <c:pt idx="1925">
                  <c:v>6.1135399999999999E-2</c:v>
                </c:pt>
                <c:pt idx="1926">
                  <c:v>6.0963000000000003E-2</c:v>
                </c:pt>
                <c:pt idx="1927">
                  <c:v>6.0388400000000002E-2</c:v>
                </c:pt>
                <c:pt idx="1928">
                  <c:v>5.9928799999999997E-2</c:v>
                </c:pt>
                <c:pt idx="1929">
                  <c:v>5.9469099999999997E-2</c:v>
                </c:pt>
                <c:pt idx="1930">
                  <c:v>5.9066899999999999E-2</c:v>
                </c:pt>
                <c:pt idx="1931">
                  <c:v>5.8837E-2</c:v>
                </c:pt>
                <c:pt idx="1932">
                  <c:v>5.8147600000000001E-2</c:v>
                </c:pt>
                <c:pt idx="1933">
                  <c:v>5.7630399999999998E-2</c:v>
                </c:pt>
                <c:pt idx="1934">
                  <c:v>5.72282E-2</c:v>
                </c:pt>
                <c:pt idx="1935">
                  <c:v>5.6826000000000002E-2</c:v>
                </c:pt>
                <c:pt idx="1936">
                  <c:v>5.6366399999999997E-2</c:v>
                </c:pt>
                <c:pt idx="1937">
                  <c:v>5.5906699999999997E-2</c:v>
                </c:pt>
                <c:pt idx="1938">
                  <c:v>5.5619399999999999E-2</c:v>
                </c:pt>
                <c:pt idx="1939">
                  <c:v>5.5159699999999999E-2</c:v>
                </c:pt>
                <c:pt idx="1940">
                  <c:v>5.4987399999999999E-2</c:v>
                </c:pt>
                <c:pt idx="1941">
                  <c:v>5.4470200000000003E-2</c:v>
                </c:pt>
                <c:pt idx="1942">
                  <c:v>5.3723300000000002E-2</c:v>
                </c:pt>
                <c:pt idx="1943">
                  <c:v>5.3493400000000003E-2</c:v>
                </c:pt>
                <c:pt idx="1944">
                  <c:v>5.2861400000000003E-2</c:v>
                </c:pt>
                <c:pt idx="1945">
                  <c:v>5.2344300000000003E-2</c:v>
                </c:pt>
                <c:pt idx="1946">
                  <c:v>5.2114500000000001E-2</c:v>
                </c:pt>
                <c:pt idx="1947">
                  <c:v>5.1827199999999997E-2</c:v>
                </c:pt>
                <c:pt idx="1948">
                  <c:v>5.1597299999999999E-2</c:v>
                </c:pt>
                <c:pt idx="1949">
                  <c:v>5.1310000000000001E-2</c:v>
                </c:pt>
                <c:pt idx="1950">
                  <c:v>5.0965299999999998E-2</c:v>
                </c:pt>
                <c:pt idx="1951">
                  <c:v>5.0333299999999997E-2</c:v>
                </c:pt>
                <c:pt idx="1952">
                  <c:v>5.0046E-2</c:v>
                </c:pt>
                <c:pt idx="1953">
                  <c:v>4.95863E-2</c:v>
                </c:pt>
                <c:pt idx="1954">
                  <c:v>4.9356499999999998E-2</c:v>
                </c:pt>
                <c:pt idx="1955">
                  <c:v>4.8954299999999999E-2</c:v>
                </c:pt>
                <c:pt idx="1956">
                  <c:v>4.8724400000000001E-2</c:v>
                </c:pt>
                <c:pt idx="1957">
                  <c:v>4.8379699999999998E-2</c:v>
                </c:pt>
                <c:pt idx="1958">
                  <c:v>4.7747600000000001E-2</c:v>
                </c:pt>
                <c:pt idx="1959">
                  <c:v>4.7517799999999999E-2</c:v>
                </c:pt>
                <c:pt idx="1960">
                  <c:v>4.7345400000000003E-2</c:v>
                </c:pt>
                <c:pt idx="1961">
                  <c:v>4.7058099999999999E-2</c:v>
                </c:pt>
                <c:pt idx="1962">
                  <c:v>4.6828300000000003E-2</c:v>
                </c:pt>
                <c:pt idx="1963">
                  <c:v>4.6253700000000002E-2</c:v>
                </c:pt>
                <c:pt idx="1964">
                  <c:v>4.5966399999999998E-2</c:v>
                </c:pt>
                <c:pt idx="1965">
                  <c:v>4.5736600000000002E-2</c:v>
                </c:pt>
                <c:pt idx="1966">
                  <c:v>4.5621700000000001E-2</c:v>
                </c:pt>
                <c:pt idx="1967">
                  <c:v>4.5334399999999997E-2</c:v>
                </c:pt>
                <c:pt idx="1968">
                  <c:v>4.5162000000000001E-2</c:v>
                </c:pt>
                <c:pt idx="1969">
                  <c:v>4.4989700000000001E-2</c:v>
                </c:pt>
                <c:pt idx="1970">
                  <c:v>4.4644900000000001E-2</c:v>
                </c:pt>
                <c:pt idx="1971">
                  <c:v>4.4127800000000002E-2</c:v>
                </c:pt>
                <c:pt idx="1972">
                  <c:v>4.3610700000000002E-2</c:v>
                </c:pt>
                <c:pt idx="1973">
                  <c:v>4.3495699999999998E-2</c:v>
                </c:pt>
                <c:pt idx="1974">
                  <c:v>4.3380799999999997E-2</c:v>
                </c:pt>
                <c:pt idx="1975">
                  <c:v>4.2863699999999998E-2</c:v>
                </c:pt>
                <c:pt idx="1976">
                  <c:v>4.25764E-2</c:v>
                </c:pt>
                <c:pt idx="1977">
                  <c:v>4.25764E-2</c:v>
                </c:pt>
                <c:pt idx="1978">
                  <c:v>4.2519000000000001E-2</c:v>
                </c:pt>
                <c:pt idx="1979">
                  <c:v>4.2231699999999997E-2</c:v>
                </c:pt>
                <c:pt idx="1980">
                  <c:v>4.1714500000000002E-2</c:v>
                </c:pt>
                <c:pt idx="1981">
                  <c:v>4.1312300000000003E-2</c:v>
                </c:pt>
                <c:pt idx="1982">
                  <c:v>4.1082500000000001E-2</c:v>
                </c:pt>
                <c:pt idx="1983">
                  <c:v>4.0737799999999998E-2</c:v>
                </c:pt>
                <c:pt idx="1984">
                  <c:v>4.04505E-2</c:v>
                </c:pt>
                <c:pt idx="1985">
                  <c:v>4.0335599999999999E-2</c:v>
                </c:pt>
                <c:pt idx="1986">
                  <c:v>4.0278099999999997E-2</c:v>
                </c:pt>
                <c:pt idx="1987">
                  <c:v>3.9875899999999999E-2</c:v>
                </c:pt>
                <c:pt idx="1988">
                  <c:v>3.95311E-2</c:v>
                </c:pt>
                <c:pt idx="1989">
                  <c:v>3.9416199999999998E-2</c:v>
                </c:pt>
                <c:pt idx="1990">
                  <c:v>3.9186400000000003E-2</c:v>
                </c:pt>
                <c:pt idx="1991">
                  <c:v>3.8784199999999998E-2</c:v>
                </c:pt>
                <c:pt idx="1992">
                  <c:v>3.8439399999999999E-2</c:v>
                </c:pt>
                <c:pt idx="1993">
                  <c:v>3.8324499999999997E-2</c:v>
                </c:pt>
                <c:pt idx="1994">
                  <c:v>3.8152100000000001E-2</c:v>
                </c:pt>
                <c:pt idx="1995">
                  <c:v>3.7807399999999998E-2</c:v>
                </c:pt>
                <c:pt idx="1996">
                  <c:v>3.7692499999999997E-2</c:v>
                </c:pt>
                <c:pt idx="1997">
                  <c:v>3.7577600000000003E-2</c:v>
                </c:pt>
                <c:pt idx="1998">
                  <c:v>3.7347699999999998E-2</c:v>
                </c:pt>
                <c:pt idx="1999">
                  <c:v>3.7290299999999998E-2</c:v>
                </c:pt>
                <c:pt idx="2000">
                  <c:v>3.7232800000000003E-2</c:v>
                </c:pt>
                <c:pt idx="2001">
                  <c:v>3.7003000000000001E-2</c:v>
                </c:pt>
                <c:pt idx="2002">
                  <c:v>3.6715699999999997E-2</c:v>
                </c:pt>
                <c:pt idx="2003">
                  <c:v>3.6600800000000003E-2</c:v>
                </c:pt>
                <c:pt idx="2004">
                  <c:v>3.6313499999999999E-2</c:v>
                </c:pt>
                <c:pt idx="2005">
                  <c:v>3.6313499999999999E-2</c:v>
                </c:pt>
                <c:pt idx="2006">
                  <c:v>3.6198599999999997E-2</c:v>
                </c:pt>
                <c:pt idx="2007">
                  <c:v>3.6026200000000001E-2</c:v>
                </c:pt>
                <c:pt idx="2008">
                  <c:v>3.5796399999999999E-2</c:v>
                </c:pt>
                <c:pt idx="2009">
                  <c:v>3.5509100000000002E-2</c:v>
                </c:pt>
                <c:pt idx="2010">
                  <c:v>3.5221799999999998E-2</c:v>
                </c:pt>
                <c:pt idx="2011">
                  <c:v>3.4992000000000002E-2</c:v>
                </c:pt>
                <c:pt idx="2012">
                  <c:v>3.49345E-2</c:v>
                </c:pt>
                <c:pt idx="2013">
                  <c:v>3.4589700000000001E-2</c:v>
                </c:pt>
                <c:pt idx="2014">
                  <c:v>3.4417400000000001E-2</c:v>
                </c:pt>
                <c:pt idx="2015">
                  <c:v>3.4244999999999998E-2</c:v>
                </c:pt>
                <c:pt idx="2016">
                  <c:v>3.4015200000000002E-2</c:v>
                </c:pt>
                <c:pt idx="2017">
                  <c:v>3.3900300000000001E-2</c:v>
                </c:pt>
                <c:pt idx="2018">
                  <c:v>3.3727899999999998E-2</c:v>
                </c:pt>
                <c:pt idx="2019">
                  <c:v>3.3555500000000002E-2</c:v>
                </c:pt>
                <c:pt idx="2020">
                  <c:v>3.3440600000000001E-2</c:v>
                </c:pt>
                <c:pt idx="2021">
                  <c:v>3.33257E-2</c:v>
                </c:pt>
                <c:pt idx="2022">
                  <c:v>3.3095800000000002E-2</c:v>
                </c:pt>
                <c:pt idx="2023">
                  <c:v>3.29809E-2</c:v>
                </c:pt>
                <c:pt idx="2024">
                  <c:v>3.2693600000000003E-2</c:v>
                </c:pt>
                <c:pt idx="2025">
                  <c:v>3.2406299999999999E-2</c:v>
                </c:pt>
                <c:pt idx="2026">
                  <c:v>3.23489E-2</c:v>
                </c:pt>
                <c:pt idx="2027">
                  <c:v>3.2176499999999997E-2</c:v>
                </c:pt>
                <c:pt idx="2028">
                  <c:v>3.1946700000000001E-2</c:v>
                </c:pt>
                <c:pt idx="2029">
                  <c:v>3.1774299999999998E-2</c:v>
                </c:pt>
                <c:pt idx="2030">
                  <c:v>3.1774299999999998E-2</c:v>
                </c:pt>
                <c:pt idx="2031">
                  <c:v>3.1774299999999998E-2</c:v>
                </c:pt>
                <c:pt idx="2032">
                  <c:v>3.1601900000000002E-2</c:v>
                </c:pt>
                <c:pt idx="2033">
                  <c:v>3.1544500000000003E-2</c:v>
                </c:pt>
                <c:pt idx="2034">
                  <c:v>3.13721E-2</c:v>
                </c:pt>
                <c:pt idx="2035">
                  <c:v>3.1084799999999999E-2</c:v>
                </c:pt>
                <c:pt idx="2036">
                  <c:v>3.1084799999999999E-2</c:v>
                </c:pt>
                <c:pt idx="2037">
                  <c:v>3.1084799999999999E-2</c:v>
                </c:pt>
                <c:pt idx="2038">
                  <c:v>3.09124E-2</c:v>
                </c:pt>
                <c:pt idx="2039">
                  <c:v>3.0740099999999999E-2</c:v>
                </c:pt>
                <c:pt idx="2040">
                  <c:v>3.0452799999999999E-2</c:v>
                </c:pt>
                <c:pt idx="2041">
                  <c:v>3.02229E-2</c:v>
                </c:pt>
                <c:pt idx="2042">
                  <c:v>3.0107999999999999E-2</c:v>
                </c:pt>
                <c:pt idx="2043">
                  <c:v>3.00506E-2</c:v>
                </c:pt>
                <c:pt idx="2044">
                  <c:v>2.9993100000000002E-2</c:v>
                </c:pt>
                <c:pt idx="2045">
                  <c:v>2.9878200000000001E-2</c:v>
                </c:pt>
                <c:pt idx="2046">
                  <c:v>2.9763299999999999E-2</c:v>
                </c:pt>
                <c:pt idx="2047">
                  <c:v>2.95909E-2</c:v>
                </c:pt>
                <c:pt idx="2048">
                  <c:v>2.9188700000000001E-2</c:v>
                </c:pt>
                <c:pt idx="2049">
                  <c:v>2.8958899999999999E-2</c:v>
                </c:pt>
                <c:pt idx="2050">
                  <c:v>2.8901400000000001E-2</c:v>
                </c:pt>
                <c:pt idx="2051">
                  <c:v>2.8843899999999999E-2</c:v>
                </c:pt>
                <c:pt idx="2052">
                  <c:v>2.86141E-2</c:v>
                </c:pt>
                <c:pt idx="2053">
                  <c:v>2.8499199999999999E-2</c:v>
                </c:pt>
                <c:pt idx="2054">
                  <c:v>2.82694E-2</c:v>
                </c:pt>
                <c:pt idx="2055">
                  <c:v>2.7924600000000001E-2</c:v>
                </c:pt>
                <c:pt idx="2056">
                  <c:v>2.7694799999999999E-2</c:v>
                </c:pt>
                <c:pt idx="2057">
                  <c:v>2.7579900000000001E-2</c:v>
                </c:pt>
                <c:pt idx="2058">
                  <c:v>2.7522399999999999E-2</c:v>
                </c:pt>
                <c:pt idx="2059">
                  <c:v>2.7349999999999999E-2</c:v>
                </c:pt>
                <c:pt idx="2060">
                  <c:v>2.72926E-2</c:v>
                </c:pt>
                <c:pt idx="2061">
                  <c:v>2.7120200000000001E-2</c:v>
                </c:pt>
                <c:pt idx="2062">
                  <c:v>2.6947800000000001E-2</c:v>
                </c:pt>
                <c:pt idx="2063">
                  <c:v>2.6717999999999999E-2</c:v>
                </c:pt>
                <c:pt idx="2064">
                  <c:v>2.6603100000000001E-2</c:v>
                </c:pt>
                <c:pt idx="2065">
                  <c:v>2.6603100000000001E-2</c:v>
                </c:pt>
                <c:pt idx="2066">
                  <c:v>2.6603100000000001E-2</c:v>
                </c:pt>
                <c:pt idx="2067">
                  <c:v>2.6545599999999999E-2</c:v>
                </c:pt>
                <c:pt idx="2068">
                  <c:v>2.64882E-2</c:v>
                </c:pt>
                <c:pt idx="2069">
                  <c:v>2.63158E-2</c:v>
                </c:pt>
                <c:pt idx="2070">
                  <c:v>2.63158E-2</c:v>
                </c:pt>
                <c:pt idx="2071">
                  <c:v>2.6086000000000002E-2</c:v>
                </c:pt>
                <c:pt idx="2072">
                  <c:v>2.60285E-2</c:v>
                </c:pt>
                <c:pt idx="2073">
                  <c:v>2.5971000000000001E-2</c:v>
                </c:pt>
                <c:pt idx="2074">
                  <c:v>2.5798700000000001E-2</c:v>
                </c:pt>
                <c:pt idx="2075">
                  <c:v>2.5798700000000001E-2</c:v>
                </c:pt>
                <c:pt idx="2076">
                  <c:v>2.5798700000000001E-2</c:v>
                </c:pt>
                <c:pt idx="2077">
                  <c:v>2.5798700000000001E-2</c:v>
                </c:pt>
                <c:pt idx="2078">
                  <c:v>2.5626300000000001E-2</c:v>
                </c:pt>
                <c:pt idx="2079">
                  <c:v>2.5453900000000002E-2</c:v>
                </c:pt>
                <c:pt idx="2080">
                  <c:v>2.5224099999999999E-2</c:v>
                </c:pt>
                <c:pt idx="2081">
                  <c:v>2.5166600000000001E-2</c:v>
                </c:pt>
                <c:pt idx="2082">
                  <c:v>2.5109200000000002E-2</c:v>
                </c:pt>
                <c:pt idx="2083">
                  <c:v>2.4936799999999999E-2</c:v>
                </c:pt>
                <c:pt idx="2084">
                  <c:v>2.4707E-2</c:v>
                </c:pt>
                <c:pt idx="2085">
                  <c:v>2.45346E-2</c:v>
                </c:pt>
                <c:pt idx="2086">
                  <c:v>2.45346E-2</c:v>
                </c:pt>
                <c:pt idx="2087">
                  <c:v>2.45346E-2</c:v>
                </c:pt>
                <c:pt idx="2088">
                  <c:v>2.4362200000000001E-2</c:v>
                </c:pt>
                <c:pt idx="2089">
                  <c:v>2.4362200000000001E-2</c:v>
                </c:pt>
                <c:pt idx="2090">
                  <c:v>2.4247299999999999E-2</c:v>
                </c:pt>
                <c:pt idx="2091">
                  <c:v>2.4132399999999998E-2</c:v>
                </c:pt>
                <c:pt idx="2092">
                  <c:v>2.4017500000000001E-2</c:v>
                </c:pt>
                <c:pt idx="2093">
                  <c:v>2.3845100000000001E-2</c:v>
                </c:pt>
                <c:pt idx="2094">
                  <c:v>2.3787599999999999E-2</c:v>
                </c:pt>
                <c:pt idx="2095">
                  <c:v>2.3672700000000001E-2</c:v>
                </c:pt>
                <c:pt idx="2096">
                  <c:v>2.35578E-2</c:v>
                </c:pt>
                <c:pt idx="2097">
                  <c:v>2.3442899999999999E-2</c:v>
                </c:pt>
                <c:pt idx="2098">
                  <c:v>2.3328000000000002E-2</c:v>
                </c:pt>
                <c:pt idx="2099">
                  <c:v>2.3155599999999998E-2</c:v>
                </c:pt>
                <c:pt idx="2100">
                  <c:v>2.30981E-2</c:v>
                </c:pt>
                <c:pt idx="2101">
                  <c:v>2.3040700000000001E-2</c:v>
                </c:pt>
                <c:pt idx="2102">
                  <c:v>2.3040700000000001E-2</c:v>
                </c:pt>
                <c:pt idx="2103">
                  <c:v>2.2983199999999999E-2</c:v>
                </c:pt>
                <c:pt idx="2104">
                  <c:v>2.29258E-2</c:v>
                </c:pt>
                <c:pt idx="2105">
                  <c:v>2.2810799999999999E-2</c:v>
                </c:pt>
                <c:pt idx="2106">
                  <c:v>2.2810799999999999E-2</c:v>
                </c:pt>
                <c:pt idx="2107">
                  <c:v>2.27534E-2</c:v>
                </c:pt>
                <c:pt idx="2108">
                  <c:v>2.2695900000000001E-2</c:v>
                </c:pt>
                <c:pt idx="2109">
                  <c:v>2.2695900000000001E-2</c:v>
                </c:pt>
                <c:pt idx="2110">
                  <c:v>2.2523600000000001E-2</c:v>
                </c:pt>
                <c:pt idx="2111">
                  <c:v>2.2408600000000001E-2</c:v>
                </c:pt>
                <c:pt idx="2112">
                  <c:v>2.2351200000000002E-2</c:v>
                </c:pt>
                <c:pt idx="2113">
                  <c:v>2.2351200000000002E-2</c:v>
                </c:pt>
                <c:pt idx="2114">
                  <c:v>2.2351200000000002E-2</c:v>
                </c:pt>
                <c:pt idx="2115">
                  <c:v>2.22937E-2</c:v>
                </c:pt>
                <c:pt idx="2116">
                  <c:v>2.22937E-2</c:v>
                </c:pt>
                <c:pt idx="2117">
                  <c:v>2.22937E-2</c:v>
                </c:pt>
                <c:pt idx="2118">
                  <c:v>2.2236300000000001E-2</c:v>
                </c:pt>
                <c:pt idx="2119">
                  <c:v>2.2178799999999999E-2</c:v>
                </c:pt>
                <c:pt idx="2120">
                  <c:v>2.2063900000000001E-2</c:v>
                </c:pt>
                <c:pt idx="2121">
                  <c:v>2.2063900000000001E-2</c:v>
                </c:pt>
                <c:pt idx="2122">
                  <c:v>2.2006399999999999E-2</c:v>
                </c:pt>
                <c:pt idx="2123">
                  <c:v>2.17766E-2</c:v>
                </c:pt>
                <c:pt idx="2124">
                  <c:v>2.1719100000000002E-2</c:v>
                </c:pt>
                <c:pt idx="2125">
                  <c:v>2.1719100000000002E-2</c:v>
                </c:pt>
                <c:pt idx="2126">
                  <c:v>2.1719100000000002E-2</c:v>
                </c:pt>
                <c:pt idx="2127">
                  <c:v>2.1661699999999999E-2</c:v>
                </c:pt>
                <c:pt idx="2128">
                  <c:v>2.16042E-2</c:v>
                </c:pt>
                <c:pt idx="2129">
                  <c:v>2.1546800000000001E-2</c:v>
                </c:pt>
                <c:pt idx="2130">
                  <c:v>2.1546800000000001E-2</c:v>
                </c:pt>
                <c:pt idx="2131">
                  <c:v>2.1546800000000001E-2</c:v>
                </c:pt>
                <c:pt idx="2132">
                  <c:v>2.1489299999999999E-2</c:v>
                </c:pt>
                <c:pt idx="2133">
                  <c:v>2.14319E-2</c:v>
                </c:pt>
                <c:pt idx="2134">
                  <c:v>2.1259500000000001E-2</c:v>
                </c:pt>
                <c:pt idx="2135">
                  <c:v>2.1201999999999999E-2</c:v>
                </c:pt>
                <c:pt idx="2136">
                  <c:v>2.1201999999999999E-2</c:v>
                </c:pt>
                <c:pt idx="2137">
                  <c:v>2.11446E-2</c:v>
                </c:pt>
                <c:pt idx="2138">
                  <c:v>2.1087100000000001E-2</c:v>
                </c:pt>
                <c:pt idx="2139">
                  <c:v>2.1087100000000001E-2</c:v>
                </c:pt>
                <c:pt idx="2140">
                  <c:v>2.0914700000000001E-2</c:v>
                </c:pt>
                <c:pt idx="2141">
                  <c:v>2.0742400000000001E-2</c:v>
                </c:pt>
                <c:pt idx="2142">
                  <c:v>2.0684899999999999E-2</c:v>
                </c:pt>
                <c:pt idx="2143">
                  <c:v>2.0684899999999999E-2</c:v>
                </c:pt>
                <c:pt idx="2144">
                  <c:v>2.0627400000000001E-2</c:v>
                </c:pt>
                <c:pt idx="2145">
                  <c:v>2.0570000000000001E-2</c:v>
                </c:pt>
                <c:pt idx="2146">
                  <c:v>2.04551E-2</c:v>
                </c:pt>
                <c:pt idx="2147">
                  <c:v>2.0282700000000001E-2</c:v>
                </c:pt>
                <c:pt idx="2148">
                  <c:v>2.01678E-2</c:v>
                </c:pt>
                <c:pt idx="2149">
                  <c:v>2.0110300000000001E-2</c:v>
                </c:pt>
                <c:pt idx="2150">
                  <c:v>1.9937900000000001E-2</c:v>
                </c:pt>
                <c:pt idx="2151">
                  <c:v>1.9880499999999999E-2</c:v>
                </c:pt>
                <c:pt idx="2152">
                  <c:v>1.9765600000000001E-2</c:v>
                </c:pt>
                <c:pt idx="2153">
                  <c:v>1.96507E-2</c:v>
                </c:pt>
                <c:pt idx="2154">
                  <c:v>1.9420799999999998E-2</c:v>
                </c:pt>
                <c:pt idx="2155">
                  <c:v>1.9191E-2</c:v>
                </c:pt>
                <c:pt idx="2156">
                  <c:v>1.9191E-2</c:v>
                </c:pt>
                <c:pt idx="2157">
                  <c:v>1.90186E-2</c:v>
                </c:pt>
                <c:pt idx="2158">
                  <c:v>1.88462E-2</c:v>
                </c:pt>
                <c:pt idx="2159">
                  <c:v>1.8731299999999999E-2</c:v>
                </c:pt>
                <c:pt idx="2160">
                  <c:v>1.86739E-2</c:v>
                </c:pt>
                <c:pt idx="2161">
                  <c:v>1.8386599999999999E-2</c:v>
                </c:pt>
                <c:pt idx="2162">
                  <c:v>1.82142E-2</c:v>
                </c:pt>
                <c:pt idx="2163">
                  <c:v>1.8099299999999999E-2</c:v>
                </c:pt>
                <c:pt idx="2164">
                  <c:v>1.8099299999999999E-2</c:v>
                </c:pt>
                <c:pt idx="2165">
                  <c:v>1.7984400000000001E-2</c:v>
                </c:pt>
                <c:pt idx="2166">
                  <c:v>1.7754499999999999E-2</c:v>
                </c:pt>
                <c:pt idx="2167">
                  <c:v>1.7582199999999999E-2</c:v>
                </c:pt>
                <c:pt idx="2168">
                  <c:v>1.7467199999999999E-2</c:v>
                </c:pt>
                <c:pt idx="2169">
                  <c:v>1.7467199999999999E-2</c:v>
                </c:pt>
                <c:pt idx="2170">
                  <c:v>1.74098E-2</c:v>
                </c:pt>
                <c:pt idx="2171">
                  <c:v>1.72374E-2</c:v>
                </c:pt>
                <c:pt idx="2172">
                  <c:v>1.7122499999999999E-2</c:v>
                </c:pt>
                <c:pt idx="2173">
                  <c:v>1.7065E-2</c:v>
                </c:pt>
                <c:pt idx="2174">
                  <c:v>1.68927E-2</c:v>
                </c:pt>
                <c:pt idx="2175">
                  <c:v>1.6662799999999998E-2</c:v>
                </c:pt>
                <c:pt idx="2176">
                  <c:v>1.6490500000000002E-2</c:v>
                </c:pt>
                <c:pt idx="2177">
                  <c:v>1.6433E-2</c:v>
                </c:pt>
                <c:pt idx="2178">
                  <c:v>1.6375500000000001E-2</c:v>
                </c:pt>
                <c:pt idx="2179">
                  <c:v>1.6318099999999999E-2</c:v>
                </c:pt>
                <c:pt idx="2180">
                  <c:v>1.60883E-2</c:v>
                </c:pt>
                <c:pt idx="2181">
                  <c:v>1.6030800000000001E-2</c:v>
                </c:pt>
                <c:pt idx="2182">
                  <c:v>1.59159E-2</c:v>
                </c:pt>
                <c:pt idx="2183">
                  <c:v>1.5800999999999999E-2</c:v>
                </c:pt>
                <c:pt idx="2184">
                  <c:v>1.5743500000000001E-2</c:v>
                </c:pt>
                <c:pt idx="2185">
                  <c:v>1.5743500000000001E-2</c:v>
                </c:pt>
                <c:pt idx="2186">
                  <c:v>1.5685999999999999E-2</c:v>
                </c:pt>
                <c:pt idx="2187">
                  <c:v>1.5628599999999999E-2</c:v>
                </c:pt>
                <c:pt idx="2188">
                  <c:v>1.55137E-2</c:v>
                </c:pt>
                <c:pt idx="2189">
                  <c:v>1.55137E-2</c:v>
                </c:pt>
                <c:pt idx="2190">
                  <c:v>1.52838E-2</c:v>
                </c:pt>
                <c:pt idx="2191">
                  <c:v>1.5054E-2</c:v>
                </c:pt>
                <c:pt idx="2192">
                  <c:v>1.48816E-2</c:v>
                </c:pt>
                <c:pt idx="2193">
                  <c:v>1.47093E-2</c:v>
                </c:pt>
                <c:pt idx="2194">
                  <c:v>1.47093E-2</c:v>
                </c:pt>
                <c:pt idx="2195">
                  <c:v>1.4594299999999999E-2</c:v>
                </c:pt>
                <c:pt idx="2196">
                  <c:v>1.4594299999999999E-2</c:v>
                </c:pt>
                <c:pt idx="2197">
                  <c:v>1.45369E-2</c:v>
                </c:pt>
                <c:pt idx="2198">
                  <c:v>1.4249599999999999E-2</c:v>
                </c:pt>
                <c:pt idx="2199">
                  <c:v>1.4249599999999999E-2</c:v>
                </c:pt>
                <c:pt idx="2200">
                  <c:v>1.41347E-2</c:v>
                </c:pt>
                <c:pt idx="2201">
                  <c:v>1.4019800000000001E-2</c:v>
                </c:pt>
                <c:pt idx="2202">
                  <c:v>1.39048E-2</c:v>
                </c:pt>
                <c:pt idx="2203">
                  <c:v>1.3847399999999999E-2</c:v>
                </c:pt>
                <c:pt idx="2204">
                  <c:v>1.3789900000000001E-2</c:v>
                </c:pt>
                <c:pt idx="2205">
                  <c:v>1.3675E-2</c:v>
                </c:pt>
                <c:pt idx="2206">
                  <c:v>1.35601E-2</c:v>
                </c:pt>
                <c:pt idx="2207">
                  <c:v>1.3445199999999999E-2</c:v>
                </c:pt>
                <c:pt idx="2208">
                  <c:v>1.3445199999999999E-2</c:v>
                </c:pt>
                <c:pt idx="2209">
                  <c:v>1.32728E-2</c:v>
                </c:pt>
                <c:pt idx="2210">
                  <c:v>1.32154E-2</c:v>
                </c:pt>
                <c:pt idx="2211">
                  <c:v>1.31579E-2</c:v>
                </c:pt>
                <c:pt idx="2212">
                  <c:v>1.29281E-2</c:v>
                </c:pt>
                <c:pt idx="2213">
                  <c:v>1.29281E-2</c:v>
                </c:pt>
                <c:pt idx="2214">
                  <c:v>1.2870599999999999E-2</c:v>
                </c:pt>
                <c:pt idx="2215">
                  <c:v>1.2870599999999999E-2</c:v>
                </c:pt>
                <c:pt idx="2216">
                  <c:v>1.2813099999999999E-2</c:v>
                </c:pt>
                <c:pt idx="2217">
                  <c:v>1.2813099999999999E-2</c:v>
                </c:pt>
                <c:pt idx="2218">
                  <c:v>1.2813099999999999E-2</c:v>
                </c:pt>
                <c:pt idx="2219">
                  <c:v>1.26982E-2</c:v>
                </c:pt>
                <c:pt idx="2220">
                  <c:v>1.25833E-2</c:v>
                </c:pt>
                <c:pt idx="2221">
                  <c:v>1.2410900000000001E-2</c:v>
                </c:pt>
                <c:pt idx="2222">
                  <c:v>1.21236E-2</c:v>
                </c:pt>
                <c:pt idx="2223">
                  <c:v>1.19513E-2</c:v>
                </c:pt>
                <c:pt idx="2224">
                  <c:v>1.18364E-2</c:v>
                </c:pt>
                <c:pt idx="2225">
                  <c:v>1.17789E-2</c:v>
                </c:pt>
                <c:pt idx="2226">
                  <c:v>1.17789E-2</c:v>
                </c:pt>
                <c:pt idx="2227">
                  <c:v>1.17214E-2</c:v>
                </c:pt>
                <c:pt idx="2228">
                  <c:v>1.16065E-2</c:v>
                </c:pt>
                <c:pt idx="2229">
                  <c:v>1.16065E-2</c:v>
                </c:pt>
                <c:pt idx="2230">
                  <c:v>1.14342E-2</c:v>
                </c:pt>
                <c:pt idx="2231">
                  <c:v>1.13767E-2</c:v>
                </c:pt>
                <c:pt idx="2232">
                  <c:v>1.1089399999999999E-2</c:v>
                </c:pt>
                <c:pt idx="2233">
                  <c:v>1.1031900000000001E-2</c:v>
                </c:pt>
                <c:pt idx="2234">
                  <c:v>1.09745E-2</c:v>
                </c:pt>
                <c:pt idx="2235">
                  <c:v>1.09745E-2</c:v>
                </c:pt>
                <c:pt idx="2236">
                  <c:v>1.0859600000000001E-2</c:v>
                </c:pt>
                <c:pt idx="2237">
                  <c:v>1.08021E-2</c:v>
                </c:pt>
                <c:pt idx="2238">
                  <c:v>1.0687200000000001E-2</c:v>
                </c:pt>
                <c:pt idx="2239">
                  <c:v>1.05723E-2</c:v>
                </c:pt>
                <c:pt idx="2240">
                  <c:v>1.03999E-2</c:v>
                </c:pt>
                <c:pt idx="2241">
                  <c:v>1.0285000000000001E-2</c:v>
                </c:pt>
                <c:pt idx="2242">
                  <c:v>1.01701E-2</c:v>
                </c:pt>
                <c:pt idx="2243">
                  <c:v>1.0112599999999999E-2</c:v>
                </c:pt>
                <c:pt idx="2244">
                  <c:v>9.9977E-3</c:v>
                </c:pt>
                <c:pt idx="2245">
                  <c:v>9.7678699999999997E-3</c:v>
                </c:pt>
                <c:pt idx="2246">
                  <c:v>9.5954999999999999E-3</c:v>
                </c:pt>
                <c:pt idx="2247">
                  <c:v>9.4231200000000001E-3</c:v>
                </c:pt>
                <c:pt idx="2248">
                  <c:v>9.1358299999999993E-3</c:v>
                </c:pt>
                <c:pt idx="2249">
                  <c:v>8.9060000000000007E-3</c:v>
                </c:pt>
                <c:pt idx="2250">
                  <c:v>8.5612499999999994E-3</c:v>
                </c:pt>
                <c:pt idx="2251">
                  <c:v>8.1590399999999993E-3</c:v>
                </c:pt>
                <c:pt idx="2252">
                  <c:v>8.04413E-3</c:v>
                </c:pt>
                <c:pt idx="2253">
                  <c:v>7.9292100000000008E-3</c:v>
                </c:pt>
                <c:pt idx="2254">
                  <c:v>7.8717500000000003E-3</c:v>
                </c:pt>
                <c:pt idx="2255">
                  <c:v>7.64192E-3</c:v>
                </c:pt>
                <c:pt idx="2256">
                  <c:v>7.4120899999999997E-3</c:v>
                </c:pt>
                <c:pt idx="2257">
                  <c:v>7.2971700000000004E-3</c:v>
                </c:pt>
                <c:pt idx="2258">
                  <c:v>7.1822600000000002E-3</c:v>
                </c:pt>
                <c:pt idx="2259">
                  <c:v>7.1822600000000002E-3</c:v>
                </c:pt>
                <c:pt idx="2260">
                  <c:v>7.0098799999999996E-3</c:v>
                </c:pt>
                <c:pt idx="2261">
                  <c:v>6.8375099999999998E-3</c:v>
                </c:pt>
                <c:pt idx="2262">
                  <c:v>6.5502199999999998E-3</c:v>
                </c:pt>
                <c:pt idx="2263">
                  <c:v>6.4927600000000002E-3</c:v>
                </c:pt>
                <c:pt idx="2264">
                  <c:v>6.4352999999999997E-3</c:v>
                </c:pt>
                <c:pt idx="2265">
                  <c:v>6.3203900000000004E-3</c:v>
                </c:pt>
                <c:pt idx="2266">
                  <c:v>6.1480099999999998E-3</c:v>
                </c:pt>
                <c:pt idx="2267">
                  <c:v>6.0330999999999996E-3</c:v>
                </c:pt>
                <c:pt idx="2268">
                  <c:v>5.9181800000000003E-3</c:v>
                </c:pt>
                <c:pt idx="2269">
                  <c:v>5.8032600000000002E-3</c:v>
                </c:pt>
                <c:pt idx="2270">
                  <c:v>5.7458099999999996E-3</c:v>
                </c:pt>
                <c:pt idx="2271">
                  <c:v>5.6308900000000004E-3</c:v>
                </c:pt>
                <c:pt idx="2272">
                  <c:v>5.4010600000000001E-3</c:v>
                </c:pt>
                <c:pt idx="2273">
                  <c:v>5.2861399999999999E-3</c:v>
                </c:pt>
                <c:pt idx="2274">
                  <c:v>5.0563099999999996E-3</c:v>
                </c:pt>
                <c:pt idx="2275">
                  <c:v>4.9413900000000004E-3</c:v>
                </c:pt>
                <c:pt idx="2276">
                  <c:v>4.8839299999999999E-3</c:v>
                </c:pt>
                <c:pt idx="2277">
                  <c:v>4.8264800000000002E-3</c:v>
                </c:pt>
                <c:pt idx="2278">
                  <c:v>4.7690199999999997E-3</c:v>
                </c:pt>
                <c:pt idx="2279">
                  <c:v>4.7690199999999997E-3</c:v>
                </c:pt>
                <c:pt idx="2280">
                  <c:v>4.7690199999999997E-3</c:v>
                </c:pt>
                <c:pt idx="2281">
                  <c:v>4.5391900000000002E-3</c:v>
                </c:pt>
                <c:pt idx="2282">
                  <c:v>4.5391900000000002E-3</c:v>
                </c:pt>
                <c:pt idx="2283">
                  <c:v>4.5391900000000002E-3</c:v>
                </c:pt>
                <c:pt idx="2284">
                  <c:v>4.4817299999999997E-3</c:v>
                </c:pt>
                <c:pt idx="2285">
                  <c:v>4.4242700000000001E-3</c:v>
                </c:pt>
                <c:pt idx="2286">
                  <c:v>4.4242700000000001E-3</c:v>
                </c:pt>
                <c:pt idx="2287">
                  <c:v>4.3668099999999996E-3</c:v>
                </c:pt>
                <c:pt idx="2288">
                  <c:v>4.30935E-3</c:v>
                </c:pt>
                <c:pt idx="2289">
                  <c:v>4.1944399999999998E-3</c:v>
                </c:pt>
                <c:pt idx="2290">
                  <c:v>4.1944399999999998E-3</c:v>
                </c:pt>
                <c:pt idx="2291">
                  <c:v>4.1369800000000002E-3</c:v>
                </c:pt>
                <c:pt idx="2292">
                  <c:v>4.0795199999999997E-3</c:v>
                </c:pt>
                <c:pt idx="2293">
                  <c:v>4.0795199999999997E-3</c:v>
                </c:pt>
                <c:pt idx="2294">
                  <c:v>4.0795199999999997E-3</c:v>
                </c:pt>
                <c:pt idx="2295">
                  <c:v>4.02206E-3</c:v>
                </c:pt>
                <c:pt idx="2296">
                  <c:v>3.9646100000000004E-3</c:v>
                </c:pt>
                <c:pt idx="2297">
                  <c:v>3.9646100000000004E-3</c:v>
                </c:pt>
                <c:pt idx="2298">
                  <c:v>3.9071499999999999E-3</c:v>
                </c:pt>
                <c:pt idx="2299">
                  <c:v>3.8496899999999998E-3</c:v>
                </c:pt>
                <c:pt idx="2300">
                  <c:v>3.7922300000000002E-3</c:v>
                </c:pt>
                <c:pt idx="2301">
                  <c:v>3.7922300000000002E-3</c:v>
                </c:pt>
                <c:pt idx="2302">
                  <c:v>3.7922300000000002E-3</c:v>
                </c:pt>
                <c:pt idx="2303">
                  <c:v>3.67732E-3</c:v>
                </c:pt>
                <c:pt idx="2304">
                  <c:v>3.6198599999999999E-3</c:v>
                </c:pt>
                <c:pt idx="2305">
                  <c:v>3.5623999999999999E-3</c:v>
                </c:pt>
                <c:pt idx="2306">
                  <c:v>3.5049399999999998E-3</c:v>
                </c:pt>
                <c:pt idx="2307">
                  <c:v>3.5049399999999998E-3</c:v>
                </c:pt>
                <c:pt idx="2308">
                  <c:v>3.4474800000000002E-3</c:v>
                </c:pt>
                <c:pt idx="2309">
                  <c:v>3.39003E-3</c:v>
                </c:pt>
                <c:pt idx="2310">
                  <c:v>3.39003E-3</c:v>
                </c:pt>
                <c:pt idx="2311">
                  <c:v>3.39003E-3</c:v>
                </c:pt>
                <c:pt idx="2312">
                  <c:v>3.39003E-3</c:v>
                </c:pt>
                <c:pt idx="2313">
                  <c:v>3.39003E-3</c:v>
                </c:pt>
                <c:pt idx="2314">
                  <c:v>3.39003E-3</c:v>
                </c:pt>
                <c:pt idx="2315">
                  <c:v>3.33257E-3</c:v>
                </c:pt>
                <c:pt idx="2316">
                  <c:v>3.33257E-3</c:v>
                </c:pt>
                <c:pt idx="2317">
                  <c:v>3.33257E-3</c:v>
                </c:pt>
                <c:pt idx="2318">
                  <c:v>3.33257E-3</c:v>
                </c:pt>
                <c:pt idx="2319">
                  <c:v>3.2176499999999999E-3</c:v>
                </c:pt>
                <c:pt idx="2320">
                  <c:v>3.1601899999999998E-3</c:v>
                </c:pt>
                <c:pt idx="2321">
                  <c:v>3.1601899999999998E-3</c:v>
                </c:pt>
                <c:pt idx="2322">
                  <c:v>3.1601899999999998E-3</c:v>
                </c:pt>
                <c:pt idx="2323">
                  <c:v>2.98782E-3</c:v>
                </c:pt>
                <c:pt idx="2324">
                  <c:v>2.98782E-3</c:v>
                </c:pt>
                <c:pt idx="2325">
                  <c:v>2.9303599999999999E-3</c:v>
                </c:pt>
                <c:pt idx="2326">
                  <c:v>2.8154399999999998E-3</c:v>
                </c:pt>
                <c:pt idx="2327">
                  <c:v>2.8154399999999998E-3</c:v>
                </c:pt>
                <c:pt idx="2328">
                  <c:v>2.7579900000000001E-3</c:v>
                </c:pt>
                <c:pt idx="2329">
                  <c:v>2.7579900000000001E-3</c:v>
                </c:pt>
                <c:pt idx="2330">
                  <c:v>2.7579900000000001E-3</c:v>
                </c:pt>
                <c:pt idx="2331">
                  <c:v>2.7579900000000001E-3</c:v>
                </c:pt>
                <c:pt idx="2332">
                  <c:v>2.7579900000000001E-3</c:v>
                </c:pt>
                <c:pt idx="2333">
                  <c:v>2.7579900000000001E-3</c:v>
                </c:pt>
                <c:pt idx="2334">
                  <c:v>2.7579900000000001E-3</c:v>
                </c:pt>
                <c:pt idx="2335">
                  <c:v>2.7579900000000001E-3</c:v>
                </c:pt>
                <c:pt idx="2336">
                  <c:v>2.7579900000000001E-3</c:v>
                </c:pt>
                <c:pt idx="2337">
                  <c:v>2.70053E-3</c:v>
                </c:pt>
                <c:pt idx="2338">
                  <c:v>2.70053E-3</c:v>
                </c:pt>
                <c:pt idx="2339">
                  <c:v>2.70053E-3</c:v>
                </c:pt>
                <c:pt idx="2340">
                  <c:v>2.70053E-3</c:v>
                </c:pt>
                <c:pt idx="2341">
                  <c:v>2.64307E-3</c:v>
                </c:pt>
                <c:pt idx="2342">
                  <c:v>2.5281499999999998E-3</c:v>
                </c:pt>
                <c:pt idx="2343">
                  <c:v>2.5281499999999998E-3</c:v>
                </c:pt>
                <c:pt idx="2344">
                  <c:v>2.5281499999999998E-3</c:v>
                </c:pt>
                <c:pt idx="2345">
                  <c:v>2.5281499999999998E-3</c:v>
                </c:pt>
                <c:pt idx="2346">
                  <c:v>2.4707000000000002E-3</c:v>
                </c:pt>
                <c:pt idx="2347">
                  <c:v>2.4132400000000001E-3</c:v>
                </c:pt>
                <c:pt idx="2348">
                  <c:v>2.4132400000000001E-3</c:v>
                </c:pt>
                <c:pt idx="2349">
                  <c:v>2.4132400000000001E-3</c:v>
                </c:pt>
                <c:pt idx="2350">
                  <c:v>2.4132400000000001E-3</c:v>
                </c:pt>
                <c:pt idx="2351">
                  <c:v>2.4132400000000001E-3</c:v>
                </c:pt>
                <c:pt idx="2352">
                  <c:v>2.35578E-3</c:v>
                </c:pt>
                <c:pt idx="2353">
                  <c:v>2.29832E-3</c:v>
                </c:pt>
                <c:pt idx="2354">
                  <c:v>2.29832E-3</c:v>
                </c:pt>
                <c:pt idx="2355">
                  <c:v>2.29832E-3</c:v>
                </c:pt>
                <c:pt idx="2356">
                  <c:v>2.29832E-3</c:v>
                </c:pt>
                <c:pt idx="2357">
                  <c:v>2.29832E-3</c:v>
                </c:pt>
                <c:pt idx="2358">
                  <c:v>2.29832E-3</c:v>
                </c:pt>
                <c:pt idx="2359">
                  <c:v>2.29832E-3</c:v>
                </c:pt>
                <c:pt idx="2360">
                  <c:v>2.29832E-3</c:v>
                </c:pt>
                <c:pt idx="2361">
                  <c:v>2.1834100000000002E-3</c:v>
                </c:pt>
                <c:pt idx="2362">
                  <c:v>2.1259500000000001E-3</c:v>
                </c:pt>
                <c:pt idx="2363">
                  <c:v>2.1259500000000001E-3</c:v>
                </c:pt>
                <c:pt idx="2364">
                  <c:v>2.1259500000000001E-3</c:v>
                </c:pt>
                <c:pt idx="2365">
                  <c:v>2.1259500000000001E-3</c:v>
                </c:pt>
                <c:pt idx="2366">
                  <c:v>2.0684900000000001E-3</c:v>
                </c:pt>
                <c:pt idx="2367">
                  <c:v>2.01103E-3</c:v>
                </c:pt>
                <c:pt idx="2368">
                  <c:v>1.95357E-3</c:v>
                </c:pt>
                <c:pt idx="2369">
                  <c:v>1.95357E-3</c:v>
                </c:pt>
                <c:pt idx="2370">
                  <c:v>1.83866E-3</c:v>
                </c:pt>
                <c:pt idx="2371">
                  <c:v>1.7811999999999999E-3</c:v>
                </c:pt>
                <c:pt idx="2372">
                  <c:v>1.7237400000000001E-3</c:v>
                </c:pt>
                <c:pt idx="2373">
                  <c:v>1.7237400000000001E-3</c:v>
                </c:pt>
                <c:pt idx="2374">
                  <c:v>1.6088299999999999E-3</c:v>
                </c:pt>
                <c:pt idx="2375">
                  <c:v>1.6088299999999999E-3</c:v>
                </c:pt>
                <c:pt idx="2376">
                  <c:v>1.6088299999999999E-3</c:v>
                </c:pt>
                <c:pt idx="2377">
                  <c:v>1.6088299999999999E-3</c:v>
                </c:pt>
                <c:pt idx="2378">
                  <c:v>1.6088299999999999E-3</c:v>
                </c:pt>
                <c:pt idx="2379">
                  <c:v>1.55137E-3</c:v>
                </c:pt>
                <c:pt idx="2380">
                  <c:v>1.55137E-3</c:v>
                </c:pt>
                <c:pt idx="2381">
                  <c:v>1.55137E-3</c:v>
                </c:pt>
                <c:pt idx="2382">
                  <c:v>1.55137E-3</c:v>
                </c:pt>
                <c:pt idx="2383">
                  <c:v>1.55137E-3</c:v>
                </c:pt>
                <c:pt idx="2384">
                  <c:v>1.55137E-3</c:v>
                </c:pt>
                <c:pt idx="2385">
                  <c:v>1.4364499999999999E-3</c:v>
                </c:pt>
                <c:pt idx="2386">
                  <c:v>1.32154E-3</c:v>
                </c:pt>
                <c:pt idx="2387">
                  <c:v>1.2640800000000001E-3</c:v>
                </c:pt>
                <c:pt idx="2388">
                  <c:v>1.2640800000000001E-3</c:v>
                </c:pt>
                <c:pt idx="2389">
                  <c:v>1.20662E-3</c:v>
                </c:pt>
                <c:pt idx="2390">
                  <c:v>1.14916E-3</c:v>
                </c:pt>
                <c:pt idx="2391">
                  <c:v>1.14916E-3</c:v>
                </c:pt>
                <c:pt idx="2392">
                  <c:v>1.03425E-3</c:v>
                </c:pt>
                <c:pt idx="2393">
                  <c:v>9.7678700000000001E-4</c:v>
                </c:pt>
                <c:pt idx="2394">
                  <c:v>9.1932899999999998E-4</c:v>
                </c:pt>
                <c:pt idx="2395">
                  <c:v>8.6187099999999995E-4</c:v>
                </c:pt>
                <c:pt idx="2396">
                  <c:v>8.6187099999999995E-4</c:v>
                </c:pt>
                <c:pt idx="2397">
                  <c:v>8.6187099999999995E-4</c:v>
                </c:pt>
                <c:pt idx="2398">
                  <c:v>8.6187099999999995E-4</c:v>
                </c:pt>
                <c:pt idx="2399">
                  <c:v>8.0441300000000002E-4</c:v>
                </c:pt>
                <c:pt idx="2400">
                  <c:v>8.0441300000000002E-4</c:v>
                </c:pt>
                <c:pt idx="2401">
                  <c:v>6.8949699999999996E-4</c:v>
                </c:pt>
                <c:pt idx="2402">
                  <c:v>6.3203900000000004E-4</c:v>
                </c:pt>
                <c:pt idx="2403">
                  <c:v>6.3203900000000004E-4</c:v>
                </c:pt>
                <c:pt idx="2404">
                  <c:v>6.3203900000000004E-4</c:v>
                </c:pt>
                <c:pt idx="2405">
                  <c:v>6.3203900000000004E-4</c:v>
                </c:pt>
                <c:pt idx="2406">
                  <c:v>6.3203900000000004E-4</c:v>
                </c:pt>
                <c:pt idx="2407">
                  <c:v>6.3203900000000004E-4</c:v>
                </c:pt>
                <c:pt idx="2408">
                  <c:v>6.3203900000000004E-4</c:v>
                </c:pt>
                <c:pt idx="2409">
                  <c:v>6.3203900000000004E-4</c:v>
                </c:pt>
                <c:pt idx="2410">
                  <c:v>5.7458100000000001E-4</c:v>
                </c:pt>
                <c:pt idx="2411">
                  <c:v>5.7458100000000001E-4</c:v>
                </c:pt>
                <c:pt idx="2412">
                  <c:v>5.7458100000000001E-4</c:v>
                </c:pt>
                <c:pt idx="2413">
                  <c:v>5.1712299999999998E-4</c:v>
                </c:pt>
                <c:pt idx="2414">
                  <c:v>4.5966399999999998E-4</c:v>
                </c:pt>
                <c:pt idx="2415">
                  <c:v>4.5966399999999998E-4</c:v>
                </c:pt>
                <c:pt idx="2416">
                  <c:v>4.02206E-4</c:v>
                </c:pt>
                <c:pt idx="2417">
                  <c:v>4.02206E-4</c:v>
                </c:pt>
                <c:pt idx="2418">
                  <c:v>4.02206E-4</c:v>
                </c:pt>
                <c:pt idx="2419">
                  <c:v>4.02206E-4</c:v>
                </c:pt>
                <c:pt idx="2420">
                  <c:v>4.02206E-4</c:v>
                </c:pt>
                <c:pt idx="2421">
                  <c:v>4.02206E-4</c:v>
                </c:pt>
                <c:pt idx="2422">
                  <c:v>3.4474800000000003E-4</c:v>
                </c:pt>
                <c:pt idx="2423">
                  <c:v>3.4474800000000003E-4</c:v>
                </c:pt>
                <c:pt idx="2424">
                  <c:v>3.4474800000000003E-4</c:v>
                </c:pt>
                <c:pt idx="2425">
                  <c:v>3.4474800000000003E-4</c:v>
                </c:pt>
                <c:pt idx="2426">
                  <c:v>3.4474800000000003E-4</c:v>
                </c:pt>
                <c:pt idx="2427">
                  <c:v>3.4474800000000003E-4</c:v>
                </c:pt>
                <c:pt idx="2428">
                  <c:v>2.8729E-4</c:v>
                </c:pt>
                <c:pt idx="2429">
                  <c:v>2.8729E-4</c:v>
                </c:pt>
                <c:pt idx="2430">
                  <c:v>2.2983199999999999E-4</c:v>
                </c:pt>
                <c:pt idx="2431">
                  <c:v>1.7237400000000001E-4</c:v>
                </c:pt>
                <c:pt idx="2432">
                  <c:v>1.7237400000000001E-4</c:v>
                </c:pt>
                <c:pt idx="2433">
                  <c:v>1.7237400000000001E-4</c:v>
                </c:pt>
                <c:pt idx="2434">
                  <c:v>1.7237400000000001E-4</c:v>
                </c:pt>
                <c:pt idx="2435">
                  <c:v>1.7237400000000001E-4</c:v>
                </c:pt>
                <c:pt idx="2436">
                  <c:v>1.14916E-4</c:v>
                </c:pt>
                <c:pt idx="2437">
                  <c:v>1.14916E-4</c:v>
                </c:pt>
                <c:pt idx="2438">
                  <c:v>1.14916E-4</c:v>
                </c:pt>
                <c:pt idx="2439">
                  <c:v>1.14916E-4</c:v>
                </c:pt>
                <c:pt idx="2440">
                  <c:v>1.14916E-4</c:v>
                </c:pt>
                <c:pt idx="2441">
                  <c:v>1.14916E-4</c:v>
                </c:pt>
                <c:pt idx="2442">
                  <c:v>1.14916E-4</c:v>
                </c:pt>
                <c:pt idx="2443">
                  <c:v>1.14916E-4</c:v>
                </c:pt>
                <c:pt idx="2444">
                  <c:v>1.14916E-4</c:v>
                </c:pt>
                <c:pt idx="2445">
                  <c:v>1.14916E-4</c:v>
                </c:pt>
                <c:pt idx="2446">
                  <c:v>1.14916E-4</c:v>
                </c:pt>
                <c:pt idx="2447">
                  <c:v>1.14916E-4</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1</c:v>
                </c:pt>
                <c:pt idx="2469">
                  <c:v>1</c:v>
                </c:pt>
                <c:pt idx="2470">
                  <c:v>1</c:v>
                </c:pt>
                <c:pt idx="2471">
                  <c:v>1</c:v>
                </c:pt>
                <c:pt idx="2472">
                  <c:v>1</c:v>
                </c:pt>
                <c:pt idx="2473">
                  <c:v>1</c:v>
                </c:pt>
                <c:pt idx="2474">
                  <c:v>1</c:v>
                </c:pt>
                <c:pt idx="2475">
                  <c:v>1</c:v>
                </c:pt>
                <c:pt idx="2476">
                  <c:v>0.99892300000000001</c:v>
                </c:pt>
                <c:pt idx="2477">
                  <c:v>0.99271299999999996</c:v>
                </c:pt>
                <c:pt idx="2478">
                  <c:v>0.98251200000000005</c:v>
                </c:pt>
                <c:pt idx="2479">
                  <c:v>0.97446500000000003</c:v>
                </c:pt>
                <c:pt idx="2480">
                  <c:v>0.96496000000000004</c:v>
                </c:pt>
                <c:pt idx="2481">
                  <c:v>0.94506400000000002</c:v>
                </c:pt>
                <c:pt idx="2482">
                  <c:v>0.92478800000000005</c:v>
                </c:pt>
                <c:pt idx="2483">
                  <c:v>0.90299099999999999</c:v>
                </c:pt>
                <c:pt idx="2484">
                  <c:v>0.88075000000000003</c:v>
                </c:pt>
                <c:pt idx="2485">
                  <c:v>0.85876300000000005</c:v>
                </c:pt>
                <c:pt idx="2486">
                  <c:v>0.83614200000000005</c:v>
                </c:pt>
                <c:pt idx="2487">
                  <c:v>0.808199</c:v>
                </c:pt>
                <c:pt idx="2488">
                  <c:v>0.78164999999999996</c:v>
                </c:pt>
                <c:pt idx="2489">
                  <c:v>0.75326300000000002</c:v>
                </c:pt>
                <c:pt idx="2490">
                  <c:v>0.72715799999999997</c:v>
                </c:pt>
                <c:pt idx="2491">
                  <c:v>0.70421999999999996</c:v>
                </c:pt>
                <c:pt idx="2492">
                  <c:v>0.68311999999999995</c:v>
                </c:pt>
                <c:pt idx="2493">
                  <c:v>0.66113299999999997</c:v>
                </c:pt>
                <c:pt idx="2494">
                  <c:v>0.64231400000000005</c:v>
                </c:pt>
                <c:pt idx="2495">
                  <c:v>0.62115100000000001</c:v>
                </c:pt>
                <c:pt idx="2496">
                  <c:v>0.60138100000000005</c:v>
                </c:pt>
                <c:pt idx="2497">
                  <c:v>0.58243599999999995</c:v>
                </c:pt>
                <c:pt idx="2498">
                  <c:v>0.56374400000000002</c:v>
                </c:pt>
                <c:pt idx="2499">
                  <c:v>0.54549499999999995</c:v>
                </c:pt>
                <c:pt idx="2500">
                  <c:v>0.52591600000000005</c:v>
                </c:pt>
                <c:pt idx="2501">
                  <c:v>0.50880800000000004</c:v>
                </c:pt>
                <c:pt idx="2502">
                  <c:v>0.49423400000000001</c:v>
                </c:pt>
                <c:pt idx="2503">
                  <c:v>0.478773</c:v>
                </c:pt>
                <c:pt idx="2504">
                  <c:v>0.46261600000000003</c:v>
                </c:pt>
                <c:pt idx="2505">
                  <c:v>0.44595099999999999</c:v>
                </c:pt>
                <c:pt idx="2506">
                  <c:v>0.43112400000000001</c:v>
                </c:pt>
                <c:pt idx="2507">
                  <c:v>0.417881</c:v>
                </c:pt>
                <c:pt idx="2508">
                  <c:v>0.40539900000000001</c:v>
                </c:pt>
                <c:pt idx="2509">
                  <c:v>0.39367600000000003</c:v>
                </c:pt>
                <c:pt idx="2510">
                  <c:v>0.38113000000000002</c:v>
                </c:pt>
                <c:pt idx="2511">
                  <c:v>0.36978800000000001</c:v>
                </c:pt>
                <c:pt idx="2512">
                  <c:v>0.358066</c:v>
                </c:pt>
                <c:pt idx="2513">
                  <c:v>0.34704099999999999</c:v>
                </c:pt>
                <c:pt idx="2514">
                  <c:v>0.33766299999999999</c:v>
                </c:pt>
                <c:pt idx="2515">
                  <c:v>0.32841199999999998</c:v>
                </c:pt>
                <c:pt idx="2516">
                  <c:v>0.31916099999999997</c:v>
                </c:pt>
                <c:pt idx="2517">
                  <c:v>0.31187399999999998</c:v>
                </c:pt>
                <c:pt idx="2518">
                  <c:v>0.30293999999999999</c:v>
                </c:pt>
                <c:pt idx="2519">
                  <c:v>0.296097</c:v>
                </c:pt>
                <c:pt idx="2520">
                  <c:v>0.28944399999999998</c:v>
                </c:pt>
                <c:pt idx="2521">
                  <c:v>0.28272700000000001</c:v>
                </c:pt>
                <c:pt idx="2522">
                  <c:v>0.27556700000000001</c:v>
                </c:pt>
                <c:pt idx="2523">
                  <c:v>0.26916699999999999</c:v>
                </c:pt>
                <c:pt idx="2524">
                  <c:v>0.26327499999999998</c:v>
                </c:pt>
                <c:pt idx="2525">
                  <c:v>0.257635</c:v>
                </c:pt>
                <c:pt idx="2526">
                  <c:v>0.25275599999999998</c:v>
                </c:pt>
                <c:pt idx="2527">
                  <c:v>0.24832099999999999</c:v>
                </c:pt>
                <c:pt idx="2528">
                  <c:v>0.243505</c:v>
                </c:pt>
                <c:pt idx="2529">
                  <c:v>0.23773900000000001</c:v>
                </c:pt>
                <c:pt idx="2530">
                  <c:v>0.232987</c:v>
                </c:pt>
                <c:pt idx="2531">
                  <c:v>0.22855200000000001</c:v>
                </c:pt>
                <c:pt idx="2532">
                  <c:v>0.22437000000000001</c:v>
                </c:pt>
                <c:pt idx="2533">
                  <c:v>0.21993399999999999</c:v>
                </c:pt>
                <c:pt idx="2534">
                  <c:v>0.215942</c:v>
                </c:pt>
                <c:pt idx="2535">
                  <c:v>0.210176</c:v>
                </c:pt>
                <c:pt idx="2536">
                  <c:v>0.20675499999999999</c:v>
                </c:pt>
                <c:pt idx="2537">
                  <c:v>0.202573</c:v>
                </c:pt>
                <c:pt idx="2538">
                  <c:v>0.199658</c:v>
                </c:pt>
                <c:pt idx="2539">
                  <c:v>0.19642599999999999</c:v>
                </c:pt>
                <c:pt idx="2540">
                  <c:v>0.19319500000000001</c:v>
                </c:pt>
                <c:pt idx="2541">
                  <c:v>0.18990000000000001</c:v>
                </c:pt>
                <c:pt idx="2542">
                  <c:v>0.186858</c:v>
                </c:pt>
                <c:pt idx="2543">
                  <c:v>0.18362700000000001</c:v>
                </c:pt>
                <c:pt idx="2544">
                  <c:v>0.17976200000000001</c:v>
                </c:pt>
                <c:pt idx="2545">
                  <c:v>0.176847</c:v>
                </c:pt>
                <c:pt idx="2546">
                  <c:v>0.17475599999999999</c:v>
                </c:pt>
                <c:pt idx="2547">
                  <c:v>0.17215800000000001</c:v>
                </c:pt>
                <c:pt idx="2548">
                  <c:v>0.16949700000000001</c:v>
                </c:pt>
                <c:pt idx="2549">
                  <c:v>0.16689899999999999</c:v>
                </c:pt>
                <c:pt idx="2550">
                  <c:v>0.16398399999999999</c:v>
                </c:pt>
                <c:pt idx="2551">
                  <c:v>0.16087899999999999</c:v>
                </c:pt>
                <c:pt idx="2552">
                  <c:v>0.15853500000000001</c:v>
                </c:pt>
                <c:pt idx="2553">
                  <c:v>0.156191</c:v>
                </c:pt>
                <c:pt idx="2554">
                  <c:v>0.15359300000000001</c:v>
                </c:pt>
                <c:pt idx="2555">
                  <c:v>0.15048800000000001</c:v>
                </c:pt>
                <c:pt idx="2556">
                  <c:v>0.14776300000000001</c:v>
                </c:pt>
                <c:pt idx="2557">
                  <c:v>0.14643300000000001</c:v>
                </c:pt>
                <c:pt idx="2558">
                  <c:v>0.144595</c:v>
                </c:pt>
                <c:pt idx="2559">
                  <c:v>0.14269399999999999</c:v>
                </c:pt>
                <c:pt idx="2560">
                  <c:v>0.14054</c:v>
                </c:pt>
                <c:pt idx="2561">
                  <c:v>0.137879</c:v>
                </c:pt>
                <c:pt idx="2562">
                  <c:v>0.135598</c:v>
                </c:pt>
                <c:pt idx="2563">
                  <c:v>0.13420399999999999</c:v>
                </c:pt>
                <c:pt idx="2564">
                  <c:v>0.132049</c:v>
                </c:pt>
                <c:pt idx="2565">
                  <c:v>0.13040199999999999</c:v>
                </c:pt>
                <c:pt idx="2566">
                  <c:v>0.12818399999999999</c:v>
                </c:pt>
                <c:pt idx="2567">
                  <c:v>0.12622</c:v>
                </c:pt>
                <c:pt idx="2568">
                  <c:v>0.125079</c:v>
                </c:pt>
                <c:pt idx="2569">
                  <c:v>0.123558</c:v>
                </c:pt>
                <c:pt idx="2570">
                  <c:v>0.121404</c:v>
                </c:pt>
                <c:pt idx="2571">
                  <c:v>0.119757</c:v>
                </c:pt>
                <c:pt idx="2572">
                  <c:v>0.117856</c:v>
                </c:pt>
                <c:pt idx="2573">
                  <c:v>0.116589</c:v>
                </c:pt>
                <c:pt idx="2574">
                  <c:v>0.115131</c:v>
                </c:pt>
                <c:pt idx="2575">
                  <c:v>0.114181</c:v>
                </c:pt>
                <c:pt idx="2576">
                  <c:v>0.112723</c:v>
                </c:pt>
                <c:pt idx="2577">
                  <c:v>0.11139300000000001</c:v>
                </c:pt>
                <c:pt idx="2578">
                  <c:v>0.109999</c:v>
                </c:pt>
                <c:pt idx="2579">
                  <c:v>0.10873099999999999</c:v>
                </c:pt>
                <c:pt idx="2580">
                  <c:v>0.107211</c:v>
                </c:pt>
                <c:pt idx="2581">
                  <c:v>0.106197</c:v>
                </c:pt>
                <c:pt idx="2582">
                  <c:v>0.105056</c:v>
                </c:pt>
                <c:pt idx="2583">
                  <c:v>0.103852</c:v>
                </c:pt>
                <c:pt idx="2584">
                  <c:v>0.102839</c:v>
                </c:pt>
                <c:pt idx="2585">
                  <c:v>0.102395</c:v>
                </c:pt>
                <c:pt idx="2586">
                  <c:v>0.101635</c:v>
                </c:pt>
                <c:pt idx="2587">
                  <c:v>0.100368</c:v>
                </c:pt>
                <c:pt idx="2588">
                  <c:v>9.9100199999999999E-2</c:v>
                </c:pt>
                <c:pt idx="2589">
                  <c:v>9.7769599999999998E-2</c:v>
                </c:pt>
                <c:pt idx="2590">
                  <c:v>9.7136E-2</c:v>
                </c:pt>
                <c:pt idx="2591">
                  <c:v>9.6122200000000005E-2</c:v>
                </c:pt>
                <c:pt idx="2592">
                  <c:v>9.4981599999999999E-2</c:v>
                </c:pt>
                <c:pt idx="2593">
                  <c:v>9.4157900000000003E-2</c:v>
                </c:pt>
                <c:pt idx="2594">
                  <c:v>9.3207499999999999E-2</c:v>
                </c:pt>
                <c:pt idx="2595">
                  <c:v>9.2573799999999998E-2</c:v>
                </c:pt>
                <c:pt idx="2596">
                  <c:v>9.0799599999999994E-2</c:v>
                </c:pt>
                <c:pt idx="2597">
                  <c:v>9.0292700000000004E-2</c:v>
                </c:pt>
                <c:pt idx="2598">
                  <c:v>8.9785799999999999E-2</c:v>
                </c:pt>
                <c:pt idx="2599">
                  <c:v>8.8835399999999995E-2</c:v>
                </c:pt>
                <c:pt idx="2600">
                  <c:v>8.78216E-2</c:v>
                </c:pt>
                <c:pt idx="2601">
                  <c:v>8.7251300000000004E-2</c:v>
                </c:pt>
                <c:pt idx="2602">
                  <c:v>8.6490899999999996E-2</c:v>
                </c:pt>
                <c:pt idx="2603">
                  <c:v>8.5160299999999994E-2</c:v>
                </c:pt>
                <c:pt idx="2604">
                  <c:v>8.4336599999999998E-2</c:v>
                </c:pt>
                <c:pt idx="2605">
                  <c:v>8.3639599999999995E-2</c:v>
                </c:pt>
                <c:pt idx="2606">
                  <c:v>8.2752500000000007E-2</c:v>
                </c:pt>
                <c:pt idx="2607">
                  <c:v>8.2182199999999997E-2</c:v>
                </c:pt>
                <c:pt idx="2608">
                  <c:v>8.1485199999999994E-2</c:v>
                </c:pt>
                <c:pt idx="2609">
                  <c:v>8.0344700000000005E-2</c:v>
                </c:pt>
                <c:pt idx="2610">
                  <c:v>7.9077400000000006E-2</c:v>
                </c:pt>
                <c:pt idx="2611">
                  <c:v>7.8127000000000002E-2</c:v>
                </c:pt>
                <c:pt idx="2612">
                  <c:v>7.7493300000000001E-2</c:v>
                </c:pt>
                <c:pt idx="2613">
                  <c:v>7.6542899999999997E-2</c:v>
                </c:pt>
                <c:pt idx="2614">
                  <c:v>7.5909299999999999E-2</c:v>
                </c:pt>
                <c:pt idx="2615">
                  <c:v>7.5022199999999997E-2</c:v>
                </c:pt>
                <c:pt idx="2616">
                  <c:v>7.3944999999999997E-2</c:v>
                </c:pt>
                <c:pt idx="2617">
                  <c:v>7.3311399999999999E-2</c:v>
                </c:pt>
                <c:pt idx="2618">
                  <c:v>7.2677699999999998E-2</c:v>
                </c:pt>
                <c:pt idx="2619">
                  <c:v>7.20441E-2</c:v>
                </c:pt>
                <c:pt idx="2620">
                  <c:v>7.16006E-2</c:v>
                </c:pt>
                <c:pt idx="2621">
                  <c:v>7.1093699999999996E-2</c:v>
                </c:pt>
                <c:pt idx="2622">
                  <c:v>7.0269899999999996E-2</c:v>
                </c:pt>
                <c:pt idx="2623">
                  <c:v>6.9636299999999998E-2</c:v>
                </c:pt>
                <c:pt idx="2624">
                  <c:v>6.9066000000000002E-2</c:v>
                </c:pt>
                <c:pt idx="2625">
                  <c:v>6.8495799999999996E-2</c:v>
                </c:pt>
                <c:pt idx="2626">
                  <c:v>6.7988800000000002E-2</c:v>
                </c:pt>
                <c:pt idx="2627">
                  <c:v>6.7355200000000004E-2</c:v>
                </c:pt>
                <c:pt idx="2628">
                  <c:v>6.6594899999999999E-2</c:v>
                </c:pt>
                <c:pt idx="2629">
                  <c:v>6.6214700000000001E-2</c:v>
                </c:pt>
                <c:pt idx="2630">
                  <c:v>6.5771099999999999E-2</c:v>
                </c:pt>
                <c:pt idx="2631">
                  <c:v>6.5074099999999996E-2</c:v>
                </c:pt>
                <c:pt idx="2632">
                  <c:v>6.4313800000000004E-2</c:v>
                </c:pt>
                <c:pt idx="2633">
                  <c:v>6.3870200000000002E-2</c:v>
                </c:pt>
                <c:pt idx="2634">
                  <c:v>6.3490099999999994E-2</c:v>
                </c:pt>
                <c:pt idx="2635">
                  <c:v>6.3046500000000005E-2</c:v>
                </c:pt>
                <c:pt idx="2636">
                  <c:v>6.24129E-2</c:v>
                </c:pt>
                <c:pt idx="2637">
                  <c:v>6.2096100000000001E-2</c:v>
                </c:pt>
                <c:pt idx="2638">
                  <c:v>6.13357E-2</c:v>
                </c:pt>
                <c:pt idx="2639">
                  <c:v>6.0828800000000002E-2</c:v>
                </c:pt>
                <c:pt idx="2640">
                  <c:v>6.0068400000000001E-2</c:v>
                </c:pt>
                <c:pt idx="2641">
                  <c:v>5.9561500000000003E-2</c:v>
                </c:pt>
                <c:pt idx="2642">
                  <c:v>5.9117999999999997E-2</c:v>
                </c:pt>
                <c:pt idx="2643">
                  <c:v>5.8674400000000002E-2</c:v>
                </c:pt>
                <c:pt idx="2644">
                  <c:v>5.82943E-2</c:v>
                </c:pt>
                <c:pt idx="2645">
                  <c:v>5.7533899999999999E-2</c:v>
                </c:pt>
                <c:pt idx="2646">
                  <c:v>5.7280400000000002E-2</c:v>
                </c:pt>
                <c:pt idx="2647">
                  <c:v>5.6646799999999997E-2</c:v>
                </c:pt>
                <c:pt idx="2648">
                  <c:v>5.6203299999999998E-2</c:v>
                </c:pt>
                <c:pt idx="2649">
                  <c:v>5.58231E-2</c:v>
                </c:pt>
                <c:pt idx="2650">
                  <c:v>5.5506300000000001E-2</c:v>
                </c:pt>
                <c:pt idx="2651">
                  <c:v>5.4935999999999999E-2</c:v>
                </c:pt>
                <c:pt idx="2652">
                  <c:v>5.4555800000000002E-2</c:v>
                </c:pt>
                <c:pt idx="2653">
                  <c:v>5.4048899999999997E-2</c:v>
                </c:pt>
                <c:pt idx="2654">
                  <c:v>5.3605399999999997E-2</c:v>
                </c:pt>
                <c:pt idx="2655">
                  <c:v>5.3288599999999998E-2</c:v>
                </c:pt>
                <c:pt idx="2656">
                  <c:v>5.3035100000000002E-2</c:v>
                </c:pt>
                <c:pt idx="2657">
                  <c:v>5.2654899999999998E-2</c:v>
                </c:pt>
                <c:pt idx="2658">
                  <c:v>5.2401499999999997E-2</c:v>
                </c:pt>
                <c:pt idx="2659">
                  <c:v>5.1957900000000001E-2</c:v>
                </c:pt>
                <c:pt idx="2660">
                  <c:v>5.1514400000000002E-2</c:v>
                </c:pt>
                <c:pt idx="2661">
                  <c:v>5.1197600000000003E-2</c:v>
                </c:pt>
                <c:pt idx="2662">
                  <c:v>5.0817399999999999E-2</c:v>
                </c:pt>
                <c:pt idx="2663">
                  <c:v>5.06273E-2</c:v>
                </c:pt>
                <c:pt idx="2664">
                  <c:v>5.0310500000000001E-2</c:v>
                </c:pt>
                <c:pt idx="2665">
                  <c:v>4.9803600000000003E-2</c:v>
                </c:pt>
                <c:pt idx="2666">
                  <c:v>4.96768E-2</c:v>
                </c:pt>
                <c:pt idx="2667">
                  <c:v>4.9423399999999999E-2</c:v>
                </c:pt>
                <c:pt idx="2668">
                  <c:v>4.89799E-2</c:v>
                </c:pt>
                <c:pt idx="2669">
                  <c:v>4.8282899999999997E-2</c:v>
                </c:pt>
                <c:pt idx="2670">
                  <c:v>4.81561E-2</c:v>
                </c:pt>
                <c:pt idx="2671">
                  <c:v>4.7966000000000002E-2</c:v>
                </c:pt>
                <c:pt idx="2672">
                  <c:v>4.7775900000000003E-2</c:v>
                </c:pt>
                <c:pt idx="2673">
                  <c:v>4.7395800000000002E-2</c:v>
                </c:pt>
                <c:pt idx="2674">
                  <c:v>4.7079000000000003E-2</c:v>
                </c:pt>
                <c:pt idx="2675">
                  <c:v>4.65087E-2</c:v>
                </c:pt>
                <c:pt idx="2676">
                  <c:v>4.5874999999999999E-2</c:v>
                </c:pt>
                <c:pt idx="2677">
                  <c:v>4.5494899999999998E-2</c:v>
                </c:pt>
                <c:pt idx="2678">
                  <c:v>4.5368100000000001E-2</c:v>
                </c:pt>
                <c:pt idx="2679">
                  <c:v>4.5178099999999999E-2</c:v>
                </c:pt>
                <c:pt idx="2680">
                  <c:v>4.4797900000000002E-2</c:v>
                </c:pt>
                <c:pt idx="2681">
                  <c:v>4.4544399999999998E-2</c:v>
                </c:pt>
                <c:pt idx="2682">
                  <c:v>4.4290999999999997E-2</c:v>
                </c:pt>
                <c:pt idx="2683">
                  <c:v>4.40375E-2</c:v>
                </c:pt>
                <c:pt idx="2684">
                  <c:v>4.3530600000000003E-2</c:v>
                </c:pt>
                <c:pt idx="2685">
                  <c:v>4.3023699999999998E-2</c:v>
                </c:pt>
                <c:pt idx="2686">
                  <c:v>4.2706899999999999E-2</c:v>
                </c:pt>
                <c:pt idx="2687">
                  <c:v>4.2263299999999997E-2</c:v>
                </c:pt>
                <c:pt idx="2688">
                  <c:v>4.1756399999999999E-2</c:v>
                </c:pt>
                <c:pt idx="2689">
                  <c:v>4.1186199999999999E-2</c:v>
                </c:pt>
                <c:pt idx="2690">
                  <c:v>4.1059400000000003E-2</c:v>
                </c:pt>
                <c:pt idx="2691">
                  <c:v>4.0489200000000003E-2</c:v>
                </c:pt>
                <c:pt idx="2692">
                  <c:v>4.03624E-2</c:v>
                </c:pt>
                <c:pt idx="2693">
                  <c:v>4.0045600000000001E-2</c:v>
                </c:pt>
                <c:pt idx="2694">
                  <c:v>3.9665400000000003E-2</c:v>
                </c:pt>
                <c:pt idx="2695">
                  <c:v>3.8905099999999998E-2</c:v>
                </c:pt>
                <c:pt idx="2696">
                  <c:v>3.8461500000000003E-2</c:v>
                </c:pt>
                <c:pt idx="2697">
                  <c:v>3.8144699999999997E-2</c:v>
                </c:pt>
                <c:pt idx="2698">
                  <c:v>3.7954599999999998E-2</c:v>
                </c:pt>
                <c:pt idx="2699">
                  <c:v>3.7701199999999997E-2</c:v>
                </c:pt>
                <c:pt idx="2700">
                  <c:v>3.7701199999999997E-2</c:v>
                </c:pt>
                <c:pt idx="2701">
                  <c:v>3.74477E-2</c:v>
                </c:pt>
                <c:pt idx="2702">
                  <c:v>3.7384399999999998E-2</c:v>
                </c:pt>
                <c:pt idx="2703">
                  <c:v>3.7257600000000002E-2</c:v>
                </c:pt>
                <c:pt idx="2704">
                  <c:v>3.7257600000000002E-2</c:v>
                </c:pt>
                <c:pt idx="2705">
                  <c:v>3.71943E-2</c:v>
                </c:pt>
                <c:pt idx="2706">
                  <c:v>3.6814100000000002E-2</c:v>
                </c:pt>
                <c:pt idx="2707">
                  <c:v>3.6497300000000003E-2</c:v>
                </c:pt>
                <c:pt idx="2708">
                  <c:v>3.6307199999999998E-2</c:v>
                </c:pt>
                <c:pt idx="2709">
                  <c:v>3.5863600000000002E-2</c:v>
                </c:pt>
                <c:pt idx="2710">
                  <c:v>3.5736900000000002E-2</c:v>
                </c:pt>
                <c:pt idx="2711">
                  <c:v>3.56736E-2</c:v>
                </c:pt>
                <c:pt idx="2712">
                  <c:v>3.5483500000000001E-2</c:v>
                </c:pt>
                <c:pt idx="2713">
                  <c:v>3.5356699999999998E-2</c:v>
                </c:pt>
                <c:pt idx="2714">
                  <c:v>3.5293400000000003E-2</c:v>
                </c:pt>
                <c:pt idx="2715">
                  <c:v>3.4913199999999998E-2</c:v>
                </c:pt>
                <c:pt idx="2716">
                  <c:v>3.47231E-2</c:v>
                </c:pt>
                <c:pt idx="2717">
                  <c:v>3.4406300000000001E-2</c:v>
                </c:pt>
                <c:pt idx="2718">
                  <c:v>3.42796E-2</c:v>
                </c:pt>
                <c:pt idx="2719">
                  <c:v>3.3899400000000003E-2</c:v>
                </c:pt>
                <c:pt idx="2720">
                  <c:v>3.3709299999999998E-2</c:v>
                </c:pt>
                <c:pt idx="2721">
                  <c:v>3.3455800000000001E-2</c:v>
                </c:pt>
                <c:pt idx="2722">
                  <c:v>3.3265700000000002E-2</c:v>
                </c:pt>
                <c:pt idx="2723">
                  <c:v>3.30757E-2</c:v>
                </c:pt>
                <c:pt idx="2724">
                  <c:v>3.30757E-2</c:v>
                </c:pt>
                <c:pt idx="2725">
                  <c:v>3.2632099999999997E-2</c:v>
                </c:pt>
                <c:pt idx="2726">
                  <c:v>3.2505399999999997E-2</c:v>
                </c:pt>
                <c:pt idx="2727">
                  <c:v>3.2441999999999999E-2</c:v>
                </c:pt>
                <c:pt idx="2728">
                  <c:v>3.21252E-2</c:v>
                </c:pt>
                <c:pt idx="2729">
                  <c:v>3.1871799999999999E-2</c:v>
                </c:pt>
                <c:pt idx="2730">
                  <c:v>3.1808400000000001E-2</c:v>
                </c:pt>
                <c:pt idx="2731">
                  <c:v>3.1554899999999997E-2</c:v>
                </c:pt>
                <c:pt idx="2732">
                  <c:v>3.1491600000000002E-2</c:v>
                </c:pt>
                <c:pt idx="2733">
                  <c:v>3.1364799999999998E-2</c:v>
                </c:pt>
                <c:pt idx="2734">
                  <c:v>3.1301500000000003E-2</c:v>
                </c:pt>
                <c:pt idx="2735">
                  <c:v>3.1047999999999999E-2</c:v>
                </c:pt>
                <c:pt idx="2736">
                  <c:v>3.09847E-2</c:v>
                </c:pt>
                <c:pt idx="2737">
                  <c:v>3.06045E-2</c:v>
                </c:pt>
                <c:pt idx="2738">
                  <c:v>3.0541100000000002E-2</c:v>
                </c:pt>
                <c:pt idx="2739">
                  <c:v>3.0541100000000002E-2</c:v>
                </c:pt>
                <c:pt idx="2740">
                  <c:v>3.0351E-2</c:v>
                </c:pt>
                <c:pt idx="2741">
                  <c:v>2.9970900000000002E-2</c:v>
                </c:pt>
                <c:pt idx="2742">
                  <c:v>2.99075E-2</c:v>
                </c:pt>
                <c:pt idx="2743">
                  <c:v>2.9527299999999999E-2</c:v>
                </c:pt>
                <c:pt idx="2744">
                  <c:v>2.9147099999999999E-2</c:v>
                </c:pt>
                <c:pt idx="2745">
                  <c:v>2.9020399999999998E-2</c:v>
                </c:pt>
                <c:pt idx="2746">
                  <c:v>2.88303E-2</c:v>
                </c:pt>
                <c:pt idx="2747">
                  <c:v>2.8640200000000001E-2</c:v>
                </c:pt>
                <c:pt idx="2748">
                  <c:v>2.8450099999999999E-2</c:v>
                </c:pt>
                <c:pt idx="2749">
                  <c:v>2.8323399999999999E-2</c:v>
                </c:pt>
                <c:pt idx="2750">
                  <c:v>2.8070000000000001E-2</c:v>
                </c:pt>
                <c:pt idx="2751">
                  <c:v>2.7879899999999999E-2</c:v>
                </c:pt>
                <c:pt idx="2752">
                  <c:v>2.7879899999999999E-2</c:v>
                </c:pt>
                <c:pt idx="2753">
                  <c:v>2.7689800000000001E-2</c:v>
                </c:pt>
                <c:pt idx="2754">
                  <c:v>2.7689800000000001E-2</c:v>
                </c:pt>
                <c:pt idx="2755">
                  <c:v>2.74363E-2</c:v>
                </c:pt>
                <c:pt idx="2756">
                  <c:v>2.7373000000000001E-2</c:v>
                </c:pt>
                <c:pt idx="2757">
                  <c:v>2.7182899999999999E-2</c:v>
                </c:pt>
                <c:pt idx="2758">
                  <c:v>2.7119500000000001E-2</c:v>
                </c:pt>
                <c:pt idx="2759">
                  <c:v>2.70561E-2</c:v>
                </c:pt>
                <c:pt idx="2760">
                  <c:v>2.6675999999999998E-2</c:v>
                </c:pt>
                <c:pt idx="2761">
                  <c:v>2.6232399999999999E-2</c:v>
                </c:pt>
                <c:pt idx="2762">
                  <c:v>2.6105699999999999E-2</c:v>
                </c:pt>
                <c:pt idx="2763">
                  <c:v>2.5978999999999999E-2</c:v>
                </c:pt>
                <c:pt idx="2764">
                  <c:v>2.59156E-2</c:v>
                </c:pt>
                <c:pt idx="2765">
                  <c:v>2.5852199999999999E-2</c:v>
                </c:pt>
                <c:pt idx="2766">
                  <c:v>2.5852199999999999E-2</c:v>
                </c:pt>
                <c:pt idx="2767">
                  <c:v>2.5725499999999998E-2</c:v>
                </c:pt>
                <c:pt idx="2768">
                  <c:v>2.55354E-2</c:v>
                </c:pt>
                <c:pt idx="2769">
                  <c:v>2.5218600000000001E-2</c:v>
                </c:pt>
                <c:pt idx="2770">
                  <c:v>2.50919E-2</c:v>
                </c:pt>
                <c:pt idx="2771">
                  <c:v>2.5028499999999999E-2</c:v>
                </c:pt>
                <c:pt idx="2772">
                  <c:v>2.49652E-2</c:v>
                </c:pt>
                <c:pt idx="2773">
                  <c:v>2.48384E-2</c:v>
                </c:pt>
                <c:pt idx="2774">
                  <c:v>2.47117E-2</c:v>
                </c:pt>
                <c:pt idx="2775">
                  <c:v>2.47117E-2</c:v>
                </c:pt>
                <c:pt idx="2776">
                  <c:v>2.4521600000000001E-2</c:v>
                </c:pt>
                <c:pt idx="2777">
                  <c:v>2.4521600000000001E-2</c:v>
                </c:pt>
                <c:pt idx="2778">
                  <c:v>2.4458199999999999E-2</c:v>
                </c:pt>
                <c:pt idx="2779">
                  <c:v>2.4394900000000001E-2</c:v>
                </c:pt>
                <c:pt idx="2780">
                  <c:v>2.4394900000000001E-2</c:v>
                </c:pt>
                <c:pt idx="2781">
                  <c:v>2.41414E-2</c:v>
                </c:pt>
                <c:pt idx="2782">
                  <c:v>2.3951299999999998E-2</c:v>
                </c:pt>
                <c:pt idx="2783">
                  <c:v>2.37612E-2</c:v>
                </c:pt>
                <c:pt idx="2784">
                  <c:v>2.3634499999999999E-2</c:v>
                </c:pt>
                <c:pt idx="2785">
                  <c:v>2.3634499999999999E-2</c:v>
                </c:pt>
                <c:pt idx="2786">
                  <c:v>2.3634499999999999E-2</c:v>
                </c:pt>
                <c:pt idx="2787">
                  <c:v>2.3507799999999999E-2</c:v>
                </c:pt>
                <c:pt idx="2788">
                  <c:v>2.3507799999999999E-2</c:v>
                </c:pt>
                <c:pt idx="2789">
                  <c:v>2.3444400000000001E-2</c:v>
                </c:pt>
                <c:pt idx="2790">
                  <c:v>2.3381099999999998E-2</c:v>
                </c:pt>
                <c:pt idx="2791">
                  <c:v>2.3381099999999998E-2</c:v>
                </c:pt>
                <c:pt idx="2792">
                  <c:v>2.33177E-2</c:v>
                </c:pt>
                <c:pt idx="2793">
                  <c:v>2.3191E-2</c:v>
                </c:pt>
                <c:pt idx="2794">
                  <c:v>2.3000900000000001E-2</c:v>
                </c:pt>
                <c:pt idx="2795">
                  <c:v>2.2747400000000001E-2</c:v>
                </c:pt>
                <c:pt idx="2796">
                  <c:v>2.2747400000000001E-2</c:v>
                </c:pt>
                <c:pt idx="2797">
                  <c:v>2.2684099999999999E-2</c:v>
                </c:pt>
                <c:pt idx="2798">
                  <c:v>2.2494E-2</c:v>
                </c:pt>
                <c:pt idx="2799">
                  <c:v>2.2430599999999998E-2</c:v>
                </c:pt>
                <c:pt idx="2800">
                  <c:v>2.23673E-2</c:v>
                </c:pt>
                <c:pt idx="2801">
                  <c:v>2.2303900000000002E-2</c:v>
                </c:pt>
                <c:pt idx="2802">
                  <c:v>2.2113799999999999E-2</c:v>
                </c:pt>
                <c:pt idx="2803">
                  <c:v>2.2113799999999999E-2</c:v>
                </c:pt>
                <c:pt idx="2804">
                  <c:v>2.1860299999999999E-2</c:v>
                </c:pt>
                <c:pt idx="2805">
                  <c:v>2.1733599999999999E-2</c:v>
                </c:pt>
                <c:pt idx="2806">
                  <c:v>2.1606899999999998E-2</c:v>
                </c:pt>
                <c:pt idx="2807">
                  <c:v>2.1480200000000001E-2</c:v>
                </c:pt>
                <c:pt idx="2808">
                  <c:v>2.1163399999999999E-2</c:v>
                </c:pt>
                <c:pt idx="2809">
                  <c:v>2.1100000000000001E-2</c:v>
                </c:pt>
                <c:pt idx="2810">
                  <c:v>2.09733E-2</c:v>
                </c:pt>
                <c:pt idx="2811">
                  <c:v>2.0909899999999999E-2</c:v>
                </c:pt>
                <c:pt idx="2812">
                  <c:v>2.08465E-2</c:v>
                </c:pt>
                <c:pt idx="2813">
                  <c:v>2.08465E-2</c:v>
                </c:pt>
                <c:pt idx="2814">
                  <c:v>2.0783200000000002E-2</c:v>
                </c:pt>
                <c:pt idx="2815">
                  <c:v>2.0783200000000002E-2</c:v>
                </c:pt>
                <c:pt idx="2816">
                  <c:v>2.07198E-2</c:v>
                </c:pt>
                <c:pt idx="2817">
                  <c:v>2.0656399999999998E-2</c:v>
                </c:pt>
                <c:pt idx="2818">
                  <c:v>2.0656399999999998E-2</c:v>
                </c:pt>
                <c:pt idx="2819">
                  <c:v>2.0529700000000001E-2</c:v>
                </c:pt>
                <c:pt idx="2820">
                  <c:v>2.0276300000000001E-2</c:v>
                </c:pt>
                <c:pt idx="2821">
                  <c:v>2.0086199999999999E-2</c:v>
                </c:pt>
                <c:pt idx="2822">
                  <c:v>2.00228E-2</c:v>
                </c:pt>
                <c:pt idx="2823">
                  <c:v>1.9832700000000002E-2</c:v>
                </c:pt>
                <c:pt idx="2824">
                  <c:v>1.96426E-2</c:v>
                </c:pt>
                <c:pt idx="2825">
                  <c:v>1.96426E-2</c:v>
                </c:pt>
                <c:pt idx="2826">
                  <c:v>1.9579300000000001E-2</c:v>
                </c:pt>
                <c:pt idx="2827">
                  <c:v>1.9579300000000001E-2</c:v>
                </c:pt>
                <c:pt idx="2828">
                  <c:v>1.9515899999999999E-2</c:v>
                </c:pt>
                <c:pt idx="2829">
                  <c:v>1.9515899999999999E-2</c:v>
                </c:pt>
                <c:pt idx="2830">
                  <c:v>1.9325800000000001E-2</c:v>
                </c:pt>
                <c:pt idx="2831">
                  <c:v>1.91991E-2</c:v>
                </c:pt>
                <c:pt idx="2832">
                  <c:v>1.90724E-2</c:v>
                </c:pt>
                <c:pt idx="2833">
                  <c:v>1.9009000000000002E-2</c:v>
                </c:pt>
                <c:pt idx="2834">
                  <c:v>1.88189E-2</c:v>
                </c:pt>
                <c:pt idx="2835">
                  <c:v>1.8755500000000001E-2</c:v>
                </c:pt>
                <c:pt idx="2836">
                  <c:v>1.8628800000000001E-2</c:v>
                </c:pt>
                <c:pt idx="2837">
                  <c:v>1.8438699999999999E-2</c:v>
                </c:pt>
                <c:pt idx="2838">
                  <c:v>1.83754E-2</c:v>
                </c:pt>
                <c:pt idx="2839">
                  <c:v>1.82486E-2</c:v>
                </c:pt>
                <c:pt idx="2840">
                  <c:v>1.81219E-2</c:v>
                </c:pt>
                <c:pt idx="2841">
                  <c:v>1.7805100000000001E-2</c:v>
                </c:pt>
                <c:pt idx="2842">
                  <c:v>1.76784E-2</c:v>
                </c:pt>
                <c:pt idx="2843">
                  <c:v>1.7614999999999999E-2</c:v>
                </c:pt>
                <c:pt idx="2844">
                  <c:v>1.7614999999999999E-2</c:v>
                </c:pt>
                <c:pt idx="2845">
                  <c:v>1.74249E-2</c:v>
                </c:pt>
                <c:pt idx="2846">
                  <c:v>1.7361600000000001E-2</c:v>
                </c:pt>
                <c:pt idx="2847">
                  <c:v>1.7234800000000002E-2</c:v>
                </c:pt>
                <c:pt idx="2848">
                  <c:v>1.7171499999999999E-2</c:v>
                </c:pt>
                <c:pt idx="2849">
                  <c:v>1.7108100000000001E-2</c:v>
                </c:pt>
                <c:pt idx="2850">
                  <c:v>1.7044699999999999E-2</c:v>
                </c:pt>
                <c:pt idx="2851">
                  <c:v>1.6917999999999999E-2</c:v>
                </c:pt>
                <c:pt idx="2852">
                  <c:v>1.6791299999999999E-2</c:v>
                </c:pt>
                <c:pt idx="2853">
                  <c:v>1.6664600000000002E-2</c:v>
                </c:pt>
                <c:pt idx="2854">
                  <c:v>1.6537799999999998E-2</c:v>
                </c:pt>
                <c:pt idx="2855">
                  <c:v>1.64745E-2</c:v>
                </c:pt>
                <c:pt idx="2856">
                  <c:v>1.6284400000000001E-2</c:v>
                </c:pt>
                <c:pt idx="2857">
                  <c:v>1.6284400000000001E-2</c:v>
                </c:pt>
                <c:pt idx="2858">
                  <c:v>1.6220999999999999E-2</c:v>
                </c:pt>
                <c:pt idx="2859">
                  <c:v>1.6157600000000001E-2</c:v>
                </c:pt>
                <c:pt idx="2860">
                  <c:v>1.6030900000000001E-2</c:v>
                </c:pt>
                <c:pt idx="2861">
                  <c:v>1.6030900000000001E-2</c:v>
                </c:pt>
                <c:pt idx="2862">
                  <c:v>1.6030900000000001E-2</c:v>
                </c:pt>
                <c:pt idx="2863">
                  <c:v>1.6030900000000001E-2</c:v>
                </c:pt>
                <c:pt idx="2864">
                  <c:v>1.59042E-2</c:v>
                </c:pt>
                <c:pt idx="2865">
                  <c:v>1.59042E-2</c:v>
                </c:pt>
                <c:pt idx="2866">
                  <c:v>1.59042E-2</c:v>
                </c:pt>
                <c:pt idx="2867">
                  <c:v>1.57775E-2</c:v>
                </c:pt>
                <c:pt idx="2868">
                  <c:v>1.57775E-2</c:v>
                </c:pt>
                <c:pt idx="2869">
                  <c:v>1.5714100000000002E-2</c:v>
                </c:pt>
                <c:pt idx="2870">
                  <c:v>1.5714100000000002E-2</c:v>
                </c:pt>
                <c:pt idx="2871">
                  <c:v>1.5714100000000002E-2</c:v>
                </c:pt>
                <c:pt idx="2872">
                  <c:v>1.56507E-2</c:v>
                </c:pt>
                <c:pt idx="2873">
                  <c:v>1.55874E-2</c:v>
                </c:pt>
                <c:pt idx="2874">
                  <c:v>1.5460700000000001E-2</c:v>
                </c:pt>
                <c:pt idx="2875">
                  <c:v>1.5460700000000001E-2</c:v>
                </c:pt>
                <c:pt idx="2876">
                  <c:v>1.5460700000000001E-2</c:v>
                </c:pt>
                <c:pt idx="2877">
                  <c:v>1.5333899999999999E-2</c:v>
                </c:pt>
                <c:pt idx="2878">
                  <c:v>1.52706E-2</c:v>
                </c:pt>
                <c:pt idx="2879">
                  <c:v>1.52706E-2</c:v>
                </c:pt>
                <c:pt idx="2880">
                  <c:v>1.5143800000000001E-2</c:v>
                </c:pt>
                <c:pt idx="2881">
                  <c:v>1.5143800000000001E-2</c:v>
                </c:pt>
                <c:pt idx="2882">
                  <c:v>1.50805E-2</c:v>
                </c:pt>
                <c:pt idx="2883">
                  <c:v>1.50171E-2</c:v>
                </c:pt>
                <c:pt idx="2884">
                  <c:v>1.49537E-2</c:v>
                </c:pt>
                <c:pt idx="2885">
                  <c:v>1.4763699999999999E-2</c:v>
                </c:pt>
                <c:pt idx="2886">
                  <c:v>1.4763699999999999E-2</c:v>
                </c:pt>
                <c:pt idx="2887">
                  <c:v>1.46369E-2</c:v>
                </c:pt>
                <c:pt idx="2888">
                  <c:v>1.46369E-2</c:v>
                </c:pt>
                <c:pt idx="2889">
                  <c:v>1.46369E-2</c:v>
                </c:pt>
                <c:pt idx="2890">
                  <c:v>1.46369E-2</c:v>
                </c:pt>
                <c:pt idx="2891">
                  <c:v>1.46369E-2</c:v>
                </c:pt>
                <c:pt idx="2892">
                  <c:v>1.4573600000000001E-2</c:v>
                </c:pt>
                <c:pt idx="2893">
                  <c:v>1.4320100000000001E-2</c:v>
                </c:pt>
                <c:pt idx="2894">
                  <c:v>1.41934E-2</c:v>
                </c:pt>
                <c:pt idx="2895">
                  <c:v>1.41934E-2</c:v>
                </c:pt>
                <c:pt idx="2896">
                  <c:v>1.413E-2</c:v>
                </c:pt>
                <c:pt idx="2897">
                  <c:v>1.40667E-2</c:v>
                </c:pt>
                <c:pt idx="2898">
                  <c:v>1.40667E-2</c:v>
                </c:pt>
                <c:pt idx="2899">
                  <c:v>1.40033E-2</c:v>
                </c:pt>
                <c:pt idx="2900">
                  <c:v>1.39399E-2</c:v>
                </c:pt>
                <c:pt idx="2901">
                  <c:v>1.3876599999999999E-2</c:v>
                </c:pt>
                <c:pt idx="2902">
                  <c:v>1.3813199999999999E-2</c:v>
                </c:pt>
                <c:pt idx="2903">
                  <c:v>1.3813199999999999E-2</c:v>
                </c:pt>
                <c:pt idx="2904">
                  <c:v>1.37498E-2</c:v>
                </c:pt>
                <c:pt idx="2905">
                  <c:v>1.3686500000000001E-2</c:v>
                </c:pt>
                <c:pt idx="2906">
                  <c:v>1.3623100000000001E-2</c:v>
                </c:pt>
                <c:pt idx="2907">
                  <c:v>1.3623100000000001E-2</c:v>
                </c:pt>
                <c:pt idx="2908">
                  <c:v>1.3623100000000001E-2</c:v>
                </c:pt>
                <c:pt idx="2909">
                  <c:v>1.3623100000000001E-2</c:v>
                </c:pt>
                <c:pt idx="2910">
                  <c:v>1.34964E-2</c:v>
                </c:pt>
                <c:pt idx="2911">
                  <c:v>1.34964E-2</c:v>
                </c:pt>
                <c:pt idx="2912">
                  <c:v>1.3433E-2</c:v>
                </c:pt>
                <c:pt idx="2913">
                  <c:v>1.3433E-2</c:v>
                </c:pt>
                <c:pt idx="2914">
                  <c:v>1.32429E-2</c:v>
                </c:pt>
                <c:pt idx="2915">
                  <c:v>1.31796E-2</c:v>
                </c:pt>
                <c:pt idx="2916">
                  <c:v>1.31796E-2</c:v>
                </c:pt>
                <c:pt idx="2917">
                  <c:v>1.30528E-2</c:v>
                </c:pt>
                <c:pt idx="2918">
                  <c:v>1.2989499999999999E-2</c:v>
                </c:pt>
                <c:pt idx="2919">
                  <c:v>1.2989499999999999E-2</c:v>
                </c:pt>
                <c:pt idx="2920">
                  <c:v>1.2926099999999999E-2</c:v>
                </c:pt>
                <c:pt idx="2921">
                  <c:v>1.2926099999999999E-2</c:v>
                </c:pt>
                <c:pt idx="2922">
                  <c:v>1.2862800000000001E-2</c:v>
                </c:pt>
                <c:pt idx="2923">
                  <c:v>1.2736000000000001E-2</c:v>
                </c:pt>
                <c:pt idx="2924">
                  <c:v>1.26093E-2</c:v>
                </c:pt>
                <c:pt idx="2925">
                  <c:v>1.26093E-2</c:v>
                </c:pt>
                <c:pt idx="2926">
                  <c:v>1.26093E-2</c:v>
                </c:pt>
                <c:pt idx="2927">
                  <c:v>1.26093E-2</c:v>
                </c:pt>
                <c:pt idx="2928">
                  <c:v>1.25459E-2</c:v>
                </c:pt>
                <c:pt idx="2929">
                  <c:v>1.25459E-2</c:v>
                </c:pt>
                <c:pt idx="2930">
                  <c:v>1.24192E-2</c:v>
                </c:pt>
                <c:pt idx="2931">
                  <c:v>1.23558E-2</c:v>
                </c:pt>
                <c:pt idx="2932">
                  <c:v>1.23558E-2</c:v>
                </c:pt>
                <c:pt idx="2933">
                  <c:v>1.23558E-2</c:v>
                </c:pt>
                <c:pt idx="2934">
                  <c:v>1.22291E-2</c:v>
                </c:pt>
                <c:pt idx="2935">
                  <c:v>1.2102399999999999E-2</c:v>
                </c:pt>
                <c:pt idx="2936">
                  <c:v>1.2102399999999999E-2</c:v>
                </c:pt>
                <c:pt idx="2937">
                  <c:v>1.2102399999999999E-2</c:v>
                </c:pt>
                <c:pt idx="2938">
                  <c:v>1.2102399999999999E-2</c:v>
                </c:pt>
                <c:pt idx="2939">
                  <c:v>1.2038999999999999E-2</c:v>
                </c:pt>
                <c:pt idx="2940">
                  <c:v>1.1912300000000001E-2</c:v>
                </c:pt>
                <c:pt idx="2941">
                  <c:v>1.1912300000000001E-2</c:v>
                </c:pt>
                <c:pt idx="2942">
                  <c:v>1.1848900000000001E-2</c:v>
                </c:pt>
                <c:pt idx="2943">
                  <c:v>1.17856E-2</c:v>
                </c:pt>
                <c:pt idx="2944">
                  <c:v>1.17856E-2</c:v>
                </c:pt>
                <c:pt idx="2945">
                  <c:v>1.16589E-2</c:v>
                </c:pt>
                <c:pt idx="2946">
                  <c:v>1.16589E-2</c:v>
                </c:pt>
                <c:pt idx="2947">
                  <c:v>1.15955E-2</c:v>
                </c:pt>
                <c:pt idx="2948">
                  <c:v>1.15955E-2</c:v>
                </c:pt>
                <c:pt idx="2949">
                  <c:v>1.15955E-2</c:v>
                </c:pt>
                <c:pt idx="2950">
                  <c:v>1.15955E-2</c:v>
                </c:pt>
                <c:pt idx="2951">
                  <c:v>1.1468799999999999E-2</c:v>
                </c:pt>
                <c:pt idx="2952">
                  <c:v>1.1468799999999999E-2</c:v>
                </c:pt>
                <c:pt idx="2953">
                  <c:v>1.14054E-2</c:v>
                </c:pt>
                <c:pt idx="2954">
                  <c:v>1.14054E-2</c:v>
                </c:pt>
                <c:pt idx="2955">
                  <c:v>1.14054E-2</c:v>
                </c:pt>
                <c:pt idx="2956">
                  <c:v>1.1342E-2</c:v>
                </c:pt>
                <c:pt idx="2957">
                  <c:v>1.1151899999999999E-2</c:v>
                </c:pt>
                <c:pt idx="2958">
                  <c:v>1.1088600000000001E-2</c:v>
                </c:pt>
                <c:pt idx="2959">
                  <c:v>1.1025200000000001E-2</c:v>
                </c:pt>
                <c:pt idx="2960">
                  <c:v>1.09619E-2</c:v>
                </c:pt>
                <c:pt idx="2961">
                  <c:v>1.09619E-2</c:v>
                </c:pt>
                <c:pt idx="2962">
                  <c:v>1.09619E-2</c:v>
                </c:pt>
                <c:pt idx="2963">
                  <c:v>1.09619E-2</c:v>
                </c:pt>
                <c:pt idx="2964">
                  <c:v>1.08985E-2</c:v>
                </c:pt>
                <c:pt idx="2965">
                  <c:v>1.07718E-2</c:v>
                </c:pt>
                <c:pt idx="2966">
                  <c:v>1.07084E-2</c:v>
                </c:pt>
                <c:pt idx="2967">
                  <c:v>1.0645E-2</c:v>
                </c:pt>
                <c:pt idx="2968">
                  <c:v>1.0581699999999999E-2</c:v>
                </c:pt>
                <c:pt idx="2969">
                  <c:v>1.05183E-2</c:v>
                </c:pt>
                <c:pt idx="2970">
                  <c:v>1.04549E-2</c:v>
                </c:pt>
                <c:pt idx="2971">
                  <c:v>1.04549E-2</c:v>
                </c:pt>
                <c:pt idx="2972">
                  <c:v>1.04549E-2</c:v>
                </c:pt>
                <c:pt idx="2973">
                  <c:v>1.04549E-2</c:v>
                </c:pt>
                <c:pt idx="2974">
                  <c:v>1.04549E-2</c:v>
                </c:pt>
                <c:pt idx="2975">
                  <c:v>1.04549E-2</c:v>
                </c:pt>
                <c:pt idx="2976">
                  <c:v>1.0391600000000001E-2</c:v>
                </c:pt>
                <c:pt idx="2977">
                  <c:v>1.0328199999999999E-2</c:v>
                </c:pt>
                <c:pt idx="2978">
                  <c:v>1.0328199999999999E-2</c:v>
                </c:pt>
                <c:pt idx="2979">
                  <c:v>1.0328199999999999E-2</c:v>
                </c:pt>
                <c:pt idx="2980">
                  <c:v>1.0328199999999999E-2</c:v>
                </c:pt>
                <c:pt idx="2981">
                  <c:v>1.0328199999999999E-2</c:v>
                </c:pt>
                <c:pt idx="2982">
                  <c:v>1.0328199999999999E-2</c:v>
                </c:pt>
                <c:pt idx="2983">
                  <c:v>1.0328199999999999E-2</c:v>
                </c:pt>
                <c:pt idx="2984">
                  <c:v>1.02015E-2</c:v>
                </c:pt>
                <c:pt idx="2985">
                  <c:v>1.0138100000000001E-2</c:v>
                </c:pt>
                <c:pt idx="2986">
                  <c:v>1.0138100000000001E-2</c:v>
                </c:pt>
                <c:pt idx="2987">
                  <c:v>1.0138100000000001E-2</c:v>
                </c:pt>
                <c:pt idx="2988">
                  <c:v>1.00748E-2</c:v>
                </c:pt>
                <c:pt idx="2989">
                  <c:v>1.00748E-2</c:v>
                </c:pt>
                <c:pt idx="2990">
                  <c:v>1.00114E-2</c:v>
                </c:pt>
                <c:pt idx="2991">
                  <c:v>9.94804E-3</c:v>
                </c:pt>
                <c:pt idx="2992">
                  <c:v>9.94804E-3</c:v>
                </c:pt>
                <c:pt idx="2993">
                  <c:v>9.8213199999999997E-3</c:v>
                </c:pt>
                <c:pt idx="2994">
                  <c:v>9.8213199999999997E-3</c:v>
                </c:pt>
                <c:pt idx="2995">
                  <c:v>9.8213199999999997E-3</c:v>
                </c:pt>
                <c:pt idx="2996">
                  <c:v>9.8213199999999997E-3</c:v>
                </c:pt>
                <c:pt idx="2997">
                  <c:v>9.8213199999999997E-3</c:v>
                </c:pt>
                <c:pt idx="2998">
                  <c:v>9.8213199999999997E-3</c:v>
                </c:pt>
                <c:pt idx="2999">
                  <c:v>9.8213199999999997E-3</c:v>
                </c:pt>
                <c:pt idx="3000">
                  <c:v>9.7579499999999996E-3</c:v>
                </c:pt>
                <c:pt idx="3001">
                  <c:v>9.7579499999999996E-3</c:v>
                </c:pt>
                <c:pt idx="3002">
                  <c:v>9.7579499999999996E-3</c:v>
                </c:pt>
                <c:pt idx="3003">
                  <c:v>9.6945899999999995E-3</c:v>
                </c:pt>
                <c:pt idx="3004">
                  <c:v>9.6312299999999993E-3</c:v>
                </c:pt>
                <c:pt idx="3005">
                  <c:v>9.6312299999999993E-3</c:v>
                </c:pt>
                <c:pt idx="3006">
                  <c:v>9.6312299999999993E-3</c:v>
                </c:pt>
                <c:pt idx="3007">
                  <c:v>9.6312299999999993E-3</c:v>
                </c:pt>
                <c:pt idx="3008">
                  <c:v>9.6312299999999993E-3</c:v>
                </c:pt>
                <c:pt idx="3009">
                  <c:v>9.5678599999999992E-3</c:v>
                </c:pt>
                <c:pt idx="3010">
                  <c:v>9.5678599999999992E-3</c:v>
                </c:pt>
                <c:pt idx="3011">
                  <c:v>9.5678599999999992E-3</c:v>
                </c:pt>
                <c:pt idx="3012">
                  <c:v>9.5678599999999992E-3</c:v>
                </c:pt>
                <c:pt idx="3013">
                  <c:v>9.5045000000000008E-3</c:v>
                </c:pt>
                <c:pt idx="3014">
                  <c:v>9.4411400000000006E-3</c:v>
                </c:pt>
                <c:pt idx="3015">
                  <c:v>9.3144100000000004E-3</c:v>
                </c:pt>
                <c:pt idx="3016">
                  <c:v>9.3144100000000004E-3</c:v>
                </c:pt>
                <c:pt idx="3017">
                  <c:v>9.3144100000000004E-3</c:v>
                </c:pt>
                <c:pt idx="3018">
                  <c:v>9.3144100000000004E-3</c:v>
                </c:pt>
                <c:pt idx="3019">
                  <c:v>9.3144100000000004E-3</c:v>
                </c:pt>
                <c:pt idx="3020">
                  <c:v>9.3144100000000004E-3</c:v>
                </c:pt>
                <c:pt idx="3021">
                  <c:v>9.3144100000000004E-3</c:v>
                </c:pt>
                <c:pt idx="3022">
                  <c:v>9.3144100000000004E-3</c:v>
                </c:pt>
                <c:pt idx="3023">
                  <c:v>9.3144100000000004E-3</c:v>
                </c:pt>
                <c:pt idx="3024">
                  <c:v>9.2510500000000002E-3</c:v>
                </c:pt>
                <c:pt idx="3025">
                  <c:v>9.1876800000000002E-3</c:v>
                </c:pt>
                <c:pt idx="3026">
                  <c:v>9.0609599999999998E-3</c:v>
                </c:pt>
                <c:pt idx="3027">
                  <c:v>9.0609599999999998E-3</c:v>
                </c:pt>
                <c:pt idx="3028">
                  <c:v>9.0609599999999998E-3</c:v>
                </c:pt>
                <c:pt idx="3029">
                  <c:v>8.9975899999999998E-3</c:v>
                </c:pt>
                <c:pt idx="3030">
                  <c:v>8.9975899999999998E-3</c:v>
                </c:pt>
                <c:pt idx="3031">
                  <c:v>8.9342299999999996E-3</c:v>
                </c:pt>
                <c:pt idx="3032">
                  <c:v>8.9342299999999996E-3</c:v>
                </c:pt>
                <c:pt idx="3033">
                  <c:v>8.8708699999999995E-3</c:v>
                </c:pt>
                <c:pt idx="3034">
                  <c:v>8.8074999999999994E-3</c:v>
                </c:pt>
                <c:pt idx="3035">
                  <c:v>8.7441399999999992E-3</c:v>
                </c:pt>
                <c:pt idx="3036">
                  <c:v>8.7441399999999992E-3</c:v>
                </c:pt>
                <c:pt idx="3037">
                  <c:v>8.6807800000000008E-3</c:v>
                </c:pt>
                <c:pt idx="3038">
                  <c:v>8.6174100000000007E-3</c:v>
                </c:pt>
                <c:pt idx="3039">
                  <c:v>8.5540500000000005E-3</c:v>
                </c:pt>
                <c:pt idx="3040">
                  <c:v>8.5540500000000005E-3</c:v>
                </c:pt>
                <c:pt idx="3041">
                  <c:v>8.5540500000000005E-3</c:v>
                </c:pt>
                <c:pt idx="3042">
                  <c:v>8.5540500000000005E-3</c:v>
                </c:pt>
                <c:pt idx="3043">
                  <c:v>8.4906900000000004E-3</c:v>
                </c:pt>
                <c:pt idx="3044">
                  <c:v>8.4906900000000004E-3</c:v>
                </c:pt>
                <c:pt idx="3045">
                  <c:v>8.4906900000000004E-3</c:v>
                </c:pt>
                <c:pt idx="3046">
                  <c:v>8.4906900000000004E-3</c:v>
                </c:pt>
                <c:pt idx="3047">
                  <c:v>8.4906900000000004E-3</c:v>
                </c:pt>
                <c:pt idx="3048">
                  <c:v>8.4906900000000004E-3</c:v>
                </c:pt>
                <c:pt idx="3049">
                  <c:v>8.4906900000000004E-3</c:v>
                </c:pt>
                <c:pt idx="3050">
                  <c:v>8.3639600000000001E-3</c:v>
                </c:pt>
                <c:pt idx="3051">
                  <c:v>8.3006E-3</c:v>
                </c:pt>
                <c:pt idx="3052">
                  <c:v>8.3006E-3</c:v>
                </c:pt>
                <c:pt idx="3053">
                  <c:v>8.2372299999999999E-3</c:v>
                </c:pt>
                <c:pt idx="3054">
                  <c:v>8.2372299999999999E-3</c:v>
                </c:pt>
                <c:pt idx="3055">
                  <c:v>8.2372299999999999E-3</c:v>
                </c:pt>
                <c:pt idx="3056">
                  <c:v>8.2372299999999999E-3</c:v>
                </c:pt>
                <c:pt idx="3057">
                  <c:v>8.2372299999999999E-3</c:v>
                </c:pt>
                <c:pt idx="3058">
                  <c:v>8.2372299999999999E-3</c:v>
                </c:pt>
                <c:pt idx="3059">
                  <c:v>8.2372299999999999E-3</c:v>
                </c:pt>
                <c:pt idx="3060">
                  <c:v>8.2372299999999999E-3</c:v>
                </c:pt>
                <c:pt idx="3061">
                  <c:v>8.1738699999999997E-3</c:v>
                </c:pt>
                <c:pt idx="3062">
                  <c:v>8.1738699999999997E-3</c:v>
                </c:pt>
                <c:pt idx="3063">
                  <c:v>8.0471399999999995E-3</c:v>
                </c:pt>
                <c:pt idx="3064">
                  <c:v>8.0471399999999995E-3</c:v>
                </c:pt>
                <c:pt idx="3065">
                  <c:v>8.0471399999999995E-3</c:v>
                </c:pt>
                <c:pt idx="3066">
                  <c:v>8.0471399999999995E-3</c:v>
                </c:pt>
                <c:pt idx="3067">
                  <c:v>7.9837799999999993E-3</c:v>
                </c:pt>
                <c:pt idx="3068">
                  <c:v>7.9837799999999993E-3</c:v>
                </c:pt>
                <c:pt idx="3069">
                  <c:v>7.9204199999999992E-3</c:v>
                </c:pt>
                <c:pt idx="3070">
                  <c:v>7.9204199999999992E-3</c:v>
                </c:pt>
                <c:pt idx="3071">
                  <c:v>7.9204199999999992E-3</c:v>
                </c:pt>
                <c:pt idx="3072">
                  <c:v>7.9204199999999992E-3</c:v>
                </c:pt>
                <c:pt idx="3073">
                  <c:v>7.9204199999999992E-3</c:v>
                </c:pt>
                <c:pt idx="3074">
                  <c:v>7.9204199999999992E-3</c:v>
                </c:pt>
                <c:pt idx="3075">
                  <c:v>7.9204199999999992E-3</c:v>
                </c:pt>
                <c:pt idx="3076">
                  <c:v>7.9204199999999992E-3</c:v>
                </c:pt>
                <c:pt idx="3077">
                  <c:v>7.9204199999999992E-3</c:v>
                </c:pt>
                <c:pt idx="3078">
                  <c:v>7.8570500000000008E-3</c:v>
                </c:pt>
                <c:pt idx="3079">
                  <c:v>7.8570500000000008E-3</c:v>
                </c:pt>
                <c:pt idx="3080">
                  <c:v>7.8570500000000008E-3</c:v>
                </c:pt>
                <c:pt idx="3081">
                  <c:v>7.8570500000000008E-3</c:v>
                </c:pt>
                <c:pt idx="3082">
                  <c:v>7.7936899999999998E-3</c:v>
                </c:pt>
                <c:pt idx="3083">
                  <c:v>7.7303299999999997E-3</c:v>
                </c:pt>
                <c:pt idx="3084">
                  <c:v>7.6669599999999996E-3</c:v>
                </c:pt>
                <c:pt idx="3085">
                  <c:v>7.6669599999999996E-3</c:v>
                </c:pt>
                <c:pt idx="3086">
                  <c:v>7.6669599999999996E-3</c:v>
                </c:pt>
                <c:pt idx="3087">
                  <c:v>7.6036000000000003E-3</c:v>
                </c:pt>
                <c:pt idx="3088">
                  <c:v>7.6036000000000003E-3</c:v>
                </c:pt>
                <c:pt idx="3089">
                  <c:v>7.6036000000000003E-3</c:v>
                </c:pt>
                <c:pt idx="3090">
                  <c:v>7.6036000000000003E-3</c:v>
                </c:pt>
                <c:pt idx="3091">
                  <c:v>7.6036000000000003E-3</c:v>
                </c:pt>
                <c:pt idx="3092">
                  <c:v>7.6036000000000003E-3</c:v>
                </c:pt>
                <c:pt idx="3093">
                  <c:v>7.6036000000000003E-3</c:v>
                </c:pt>
                <c:pt idx="3094">
                  <c:v>7.6036000000000003E-3</c:v>
                </c:pt>
                <c:pt idx="3095">
                  <c:v>7.6036000000000003E-3</c:v>
                </c:pt>
                <c:pt idx="3096">
                  <c:v>7.5402400000000001E-3</c:v>
                </c:pt>
                <c:pt idx="3097">
                  <c:v>7.5402400000000001E-3</c:v>
                </c:pt>
                <c:pt idx="3098">
                  <c:v>7.5402400000000001E-3</c:v>
                </c:pt>
                <c:pt idx="3099">
                  <c:v>7.5402400000000001E-3</c:v>
                </c:pt>
                <c:pt idx="3100">
                  <c:v>7.5402400000000001E-3</c:v>
                </c:pt>
                <c:pt idx="3101">
                  <c:v>7.5402400000000001E-3</c:v>
                </c:pt>
                <c:pt idx="3102">
                  <c:v>7.5402400000000001E-3</c:v>
                </c:pt>
                <c:pt idx="3103">
                  <c:v>7.5402400000000001E-3</c:v>
                </c:pt>
                <c:pt idx="3104">
                  <c:v>7.47687E-3</c:v>
                </c:pt>
                <c:pt idx="3105">
                  <c:v>7.47687E-3</c:v>
                </c:pt>
                <c:pt idx="3106">
                  <c:v>7.4135099999999999E-3</c:v>
                </c:pt>
                <c:pt idx="3107">
                  <c:v>7.3501499999999997E-3</c:v>
                </c:pt>
                <c:pt idx="3108">
                  <c:v>7.3501499999999997E-3</c:v>
                </c:pt>
                <c:pt idx="3109">
                  <c:v>7.3501499999999997E-3</c:v>
                </c:pt>
                <c:pt idx="3110">
                  <c:v>7.3501499999999997E-3</c:v>
                </c:pt>
                <c:pt idx="3111">
                  <c:v>7.3501499999999997E-3</c:v>
                </c:pt>
                <c:pt idx="3112">
                  <c:v>7.2867799999999996E-3</c:v>
                </c:pt>
                <c:pt idx="3113">
                  <c:v>7.2867799999999996E-3</c:v>
                </c:pt>
                <c:pt idx="3114">
                  <c:v>7.2867799999999996E-3</c:v>
                </c:pt>
                <c:pt idx="3115">
                  <c:v>7.2867799999999996E-3</c:v>
                </c:pt>
                <c:pt idx="3116">
                  <c:v>7.2867799999999996E-3</c:v>
                </c:pt>
                <c:pt idx="3117">
                  <c:v>7.2867799999999996E-3</c:v>
                </c:pt>
                <c:pt idx="3118">
                  <c:v>7.2867799999999996E-3</c:v>
                </c:pt>
                <c:pt idx="3119">
                  <c:v>7.2867799999999996E-3</c:v>
                </c:pt>
                <c:pt idx="3120">
                  <c:v>7.2234200000000004E-3</c:v>
                </c:pt>
                <c:pt idx="3121">
                  <c:v>7.2234200000000004E-3</c:v>
                </c:pt>
                <c:pt idx="3122">
                  <c:v>7.2234200000000004E-3</c:v>
                </c:pt>
                <c:pt idx="3123">
                  <c:v>7.2234200000000004E-3</c:v>
                </c:pt>
                <c:pt idx="3124">
                  <c:v>7.2234200000000004E-3</c:v>
                </c:pt>
                <c:pt idx="3125">
                  <c:v>7.0966900000000001E-3</c:v>
                </c:pt>
                <c:pt idx="3126">
                  <c:v>7.0966900000000001E-3</c:v>
                </c:pt>
                <c:pt idx="3127">
                  <c:v>7.0966900000000001E-3</c:v>
                </c:pt>
                <c:pt idx="3128">
                  <c:v>7.0966900000000001E-3</c:v>
                </c:pt>
                <c:pt idx="3129">
                  <c:v>7.0966900000000001E-3</c:v>
                </c:pt>
                <c:pt idx="3130">
                  <c:v>7.0966900000000001E-3</c:v>
                </c:pt>
                <c:pt idx="3131">
                  <c:v>7.0966900000000001E-3</c:v>
                </c:pt>
                <c:pt idx="3132">
                  <c:v>7.0966900000000001E-3</c:v>
                </c:pt>
                <c:pt idx="3133">
                  <c:v>7.0966900000000001E-3</c:v>
                </c:pt>
                <c:pt idx="3134">
                  <c:v>7.0966900000000001E-3</c:v>
                </c:pt>
                <c:pt idx="3135">
                  <c:v>7.0966900000000001E-3</c:v>
                </c:pt>
                <c:pt idx="3136">
                  <c:v>7.0966900000000001E-3</c:v>
                </c:pt>
                <c:pt idx="3137">
                  <c:v>7.03333E-3</c:v>
                </c:pt>
                <c:pt idx="3138">
                  <c:v>6.9065999999999997E-3</c:v>
                </c:pt>
                <c:pt idx="3139">
                  <c:v>6.8432400000000004E-3</c:v>
                </c:pt>
                <c:pt idx="3140">
                  <c:v>6.8432400000000004E-3</c:v>
                </c:pt>
                <c:pt idx="3141">
                  <c:v>6.8432400000000004E-3</c:v>
                </c:pt>
                <c:pt idx="3142">
                  <c:v>6.8432400000000004E-3</c:v>
                </c:pt>
                <c:pt idx="3143">
                  <c:v>6.7798800000000003E-3</c:v>
                </c:pt>
                <c:pt idx="3144">
                  <c:v>6.7798800000000003E-3</c:v>
                </c:pt>
                <c:pt idx="3145">
                  <c:v>6.7798800000000003E-3</c:v>
                </c:pt>
                <c:pt idx="3146">
                  <c:v>6.7165100000000002E-3</c:v>
                </c:pt>
                <c:pt idx="3147">
                  <c:v>6.7165100000000002E-3</c:v>
                </c:pt>
                <c:pt idx="3148">
                  <c:v>6.65315E-3</c:v>
                </c:pt>
                <c:pt idx="3149">
                  <c:v>6.5897899999999999E-3</c:v>
                </c:pt>
                <c:pt idx="3150">
                  <c:v>6.5897899999999999E-3</c:v>
                </c:pt>
                <c:pt idx="3151">
                  <c:v>6.5897899999999999E-3</c:v>
                </c:pt>
                <c:pt idx="3152">
                  <c:v>6.5897899999999999E-3</c:v>
                </c:pt>
                <c:pt idx="3153">
                  <c:v>6.5897899999999999E-3</c:v>
                </c:pt>
                <c:pt idx="3154">
                  <c:v>6.5897899999999999E-3</c:v>
                </c:pt>
                <c:pt idx="3155">
                  <c:v>6.5897899999999999E-3</c:v>
                </c:pt>
                <c:pt idx="3156">
                  <c:v>6.3997000000000004E-3</c:v>
                </c:pt>
                <c:pt idx="3157">
                  <c:v>6.3997000000000004E-3</c:v>
                </c:pt>
                <c:pt idx="3158">
                  <c:v>6.3363300000000003E-3</c:v>
                </c:pt>
                <c:pt idx="3159">
                  <c:v>6.3363300000000003E-3</c:v>
                </c:pt>
                <c:pt idx="3160">
                  <c:v>6.3363300000000003E-3</c:v>
                </c:pt>
                <c:pt idx="3161">
                  <c:v>6.3363300000000003E-3</c:v>
                </c:pt>
                <c:pt idx="3162">
                  <c:v>6.2729700000000001E-3</c:v>
                </c:pt>
                <c:pt idx="3163">
                  <c:v>6.2729700000000001E-3</c:v>
                </c:pt>
                <c:pt idx="3164">
                  <c:v>6.20961E-3</c:v>
                </c:pt>
                <c:pt idx="3165">
                  <c:v>6.1462399999999999E-3</c:v>
                </c:pt>
                <c:pt idx="3166">
                  <c:v>6.1462399999999999E-3</c:v>
                </c:pt>
                <c:pt idx="3167">
                  <c:v>6.0828799999999997E-3</c:v>
                </c:pt>
                <c:pt idx="3168">
                  <c:v>6.0828799999999997E-3</c:v>
                </c:pt>
                <c:pt idx="3169">
                  <c:v>6.0828799999999997E-3</c:v>
                </c:pt>
                <c:pt idx="3170">
                  <c:v>6.0828799999999997E-3</c:v>
                </c:pt>
                <c:pt idx="3171">
                  <c:v>5.9561500000000003E-3</c:v>
                </c:pt>
                <c:pt idx="3172">
                  <c:v>5.9561500000000003E-3</c:v>
                </c:pt>
                <c:pt idx="3173">
                  <c:v>5.9561500000000003E-3</c:v>
                </c:pt>
                <c:pt idx="3174">
                  <c:v>5.9561500000000003E-3</c:v>
                </c:pt>
                <c:pt idx="3175">
                  <c:v>5.9561500000000003E-3</c:v>
                </c:pt>
                <c:pt idx="3176">
                  <c:v>5.9561500000000003E-3</c:v>
                </c:pt>
                <c:pt idx="3177">
                  <c:v>5.8927900000000002E-3</c:v>
                </c:pt>
                <c:pt idx="3178">
                  <c:v>5.8927900000000002E-3</c:v>
                </c:pt>
                <c:pt idx="3179">
                  <c:v>5.8927900000000002E-3</c:v>
                </c:pt>
                <c:pt idx="3180">
                  <c:v>5.8927900000000002E-3</c:v>
                </c:pt>
                <c:pt idx="3181">
                  <c:v>5.8927900000000002E-3</c:v>
                </c:pt>
                <c:pt idx="3182">
                  <c:v>5.8927900000000002E-3</c:v>
                </c:pt>
                <c:pt idx="3183">
                  <c:v>5.8927900000000002E-3</c:v>
                </c:pt>
                <c:pt idx="3184">
                  <c:v>5.82943E-3</c:v>
                </c:pt>
                <c:pt idx="3185">
                  <c:v>5.82943E-3</c:v>
                </c:pt>
                <c:pt idx="3186">
                  <c:v>5.82943E-3</c:v>
                </c:pt>
                <c:pt idx="3187">
                  <c:v>5.7660599999999999E-3</c:v>
                </c:pt>
                <c:pt idx="3188">
                  <c:v>5.7026999999999998E-3</c:v>
                </c:pt>
                <c:pt idx="3189">
                  <c:v>5.7026999999999998E-3</c:v>
                </c:pt>
                <c:pt idx="3190">
                  <c:v>5.7026999999999998E-3</c:v>
                </c:pt>
                <c:pt idx="3191">
                  <c:v>5.7026999999999998E-3</c:v>
                </c:pt>
                <c:pt idx="3192">
                  <c:v>5.7026999999999998E-3</c:v>
                </c:pt>
                <c:pt idx="3193">
                  <c:v>5.7026999999999998E-3</c:v>
                </c:pt>
                <c:pt idx="3194">
                  <c:v>5.6393399999999996E-3</c:v>
                </c:pt>
                <c:pt idx="3195">
                  <c:v>5.6393399999999996E-3</c:v>
                </c:pt>
                <c:pt idx="3196">
                  <c:v>5.6393399999999996E-3</c:v>
                </c:pt>
                <c:pt idx="3197">
                  <c:v>5.6393399999999996E-3</c:v>
                </c:pt>
                <c:pt idx="3198">
                  <c:v>5.6393399999999996E-3</c:v>
                </c:pt>
                <c:pt idx="3199">
                  <c:v>5.6393399999999996E-3</c:v>
                </c:pt>
                <c:pt idx="3200">
                  <c:v>5.6393399999999996E-3</c:v>
                </c:pt>
                <c:pt idx="3201">
                  <c:v>5.5759700000000004E-3</c:v>
                </c:pt>
                <c:pt idx="3202">
                  <c:v>5.5759700000000004E-3</c:v>
                </c:pt>
                <c:pt idx="3203">
                  <c:v>5.5759700000000004E-3</c:v>
                </c:pt>
                <c:pt idx="3204">
                  <c:v>5.5759700000000004E-3</c:v>
                </c:pt>
                <c:pt idx="3205">
                  <c:v>5.5759700000000004E-3</c:v>
                </c:pt>
                <c:pt idx="3206">
                  <c:v>5.5759700000000004E-3</c:v>
                </c:pt>
                <c:pt idx="3207">
                  <c:v>5.5126100000000003E-3</c:v>
                </c:pt>
                <c:pt idx="3208">
                  <c:v>5.4492500000000001E-3</c:v>
                </c:pt>
                <c:pt idx="3209">
                  <c:v>5.4492500000000001E-3</c:v>
                </c:pt>
                <c:pt idx="3210">
                  <c:v>5.4492500000000001E-3</c:v>
                </c:pt>
                <c:pt idx="3211">
                  <c:v>5.4492500000000001E-3</c:v>
                </c:pt>
                <c:pt idx="3212">
                  <c:v>5.4492500000000001E-3</c:v>
                </c:pt>
                <c:pt idx="3213">
                  <c:v>5.38588E-3</c:v>
                </c:pt>
                <c:pt idx="3214">
                  <c:v>5.38588E-3</c:v>
                </c:pt>
                <c:pt idx="3215">
                  <c:v>5.38588E-3</c:v>
                </c:pt>
                <c:pt idx="3216">
                  <c:v>5.38588E-3</c:v>
                </c:pt>
                <c:pt idx="3217">
                  <c:v>5.38588E-3</c:v>
                </c:pt>
                <c:pt idx="3218">
                  <c:v>5.38588E-3</c:v>
                </c:pt>
                <c:pt idx="3219">
                  <c:v>5.38588E-3</c:v>
                </c:pt>
                <c:pt idx="3220">
                  <c:v>5.38588E-3</c:v>
                </c:pt>
                <c:pt idx="3221">
                  <c:v>5.2591599999999997E-3</c:v>
                </c:pt>
                <c:pt idx="3222">
                  <c:v>5.2591599999999997E-3</c:v>
                </c:pt>
                <c:pt idx="3223">
                  <c:v>5.2591599999999997E-3</c:v>
                </c:pt>
                <c:pt idx="3224">
                  <c:v>5.2591599999999997E-3</c:v>
                </c:pt>
                <c:pt idx="3225">
                  <c:v>5.2591599999999997E-3</c:v>
                </c:pt>
                <c:pt idx="3226">
                  <c:v>5.2591599999999997E-3</c:v>
                </c:pt>
                <c:pt idx="3227">
                  <c:v>5.2591599999999997E-3</c:v>
                </c:pt>
                <c:pt idx="3228">
                  <c:v>5.2591599999999997E-3</c:v>
                </c:pt>
                <c:pt idx="3229">
                  <c:v>5.2591599999999997E-3</c:v>
                </c:pt>
                <c:pt idx="3230">
                  <c:v>5.2591599999999997E-3</c:v>
                </c:pt>
                <c:pt idx="3231">
                  <c:v>5.2591599999999997E-3</c:v>
                </c:pt>
                <c:pt idx="3232">
                  <c:v>5.1957899999999996E-3</c:v>
                </c:pt>
                <c:pt idx="3233">
                  <c:v>5.1957899999999996E-3</c:v>
                </c:pt>
                <c:pt idx="3234">
                  <c:v>5.1324300000000003E-3</c:v>
                </c:pt>
                <c:pt idx="3235">
                  <c:v>5.0690700000000002E-3</c:v>
                </c:pt>
                <c:pt idx="3236">
                  <c:v>5.0690700000000002E-3</c:v>
                </c:pt>
                <c:pt idx="3237">
                  <c:v>5.0690700000000002E-3</c:v>
                </c:pt>
                <c:pt idx="3238">
                  <c:v>5.0057000000000001E-3</c:v>
                </c:pt>
                <c:pt idx="3239">
                  <c:v>4.9423399999999999E-3</c:v>
                </c:pt>
                <c:pt idx="3240">
                  <c:v>4.9423399999999999E-3</c:v>
                </c:pt>
                <c:pt idx="3241">
                  <c:v>4.9423399999999999E-3</c:v>
                </c:pt>
                <c:pt idx="3242">
                  <c:v>4.9423399999999999E-3</c:v>
                </c:pt>
                <c:pt idx="3243">
                  <c:v>4.9423399999999999E-3</c:v>
                </c:pt>
                <c:pt idx="3244">
                  <c:v>4.9423399999999999E-3</c:v>
                </c:pt>
                <c:pt idx="3245">
                  <c:v>4.9423399999999999E-3</c:v>
                </c:pt>
                <c:pt idx="3246">
                  <c:v>4.9423399999999999E-3</c:v>
                </c:pt>
                <c:pt idx="3247">
                  <c:v>4.9423399999999999E-3</c:v>
                </c:pt>
                <c:pt idx="3248">
                  <c:v>4.9423399999999999E-3</c:v>
                </c:pt>
                <c:pt idx="3249">
                  <c:v>4.9423399999999999E-3</c:v>
                </c:pt>
                <c:pt idx="3250">
                  <c:v>4.8156099999999997E-3</c:v>
                </c:pt>
                <c:pt idx="3251">
                  <c:v>4.8156099999999997E-3</c:v>
                </c:pt>
                <c:pt idx="3252">
                  <c:v>4.8156099999999997E-3</c:v>
                </c:pt>
                <c:pt idx="3253">
                  <c:v>4.8156099999999997E-3</c:v>
                </c:pt>
                <c:pt idx="3254">
                  <c:v>4.8156099999999997E-3</c:v>
                </c:pt>
                <c:pt idx="3255">
                  <c:v>4.6888900000000002E-3</c:v>
                </c:pt>
                <c:pt idx="3256">
                  <c:v>4.6888900000000002E-3</c:v>
                </c:pt>
                <c:pt idx="3257">
                  <c:v>4.6888900000000002E-3</c:v>
                </c:pt>
                <c:pt idx="3258">
                  <c:v>4.6888900000000002E-3</c:v>
                </c:pt>
                <c:pt idx="3259">
                  <c:v>4.6888900000000002E-3</c:v>
                </c:pt>
                <c:pt idx="3260">
                  <c:v>4.6888900000000002E-3</c:v>
                </c:pt>
                <c:pt idx="3261">
                  <c:v>4.6888900000000002E-3</c:v>
                </c:pt>
                <c:pt idx="3262">
                  <c:v>4.6255200000000002E-3</c:v>
                </c:pt>
                <c:pt idx="3263">
                  <c:v>4.6255200000000002E-3</c:v>
                </c:pt>
                <c:pt idx="3264">
                  <c:v>4.6255200000000002E-3</c:v>
                </c:pt>
                <c:pt idx="3265">
                  <c:v>4.6255200000000002E-3</c:v>
                </c:pt>
                <c:pt idx="3266">
                  <c:v>4.56216E-3</c:v>
                </c:pt>
                <c:pt idx="3267">
                  <c:v>4.56216E-3</c:v>
                </c:pt>
                <c:pt idx="3268">
                  <c:v>4.56216E-3</c:v>
                </c:pt>
                <c:pt idx="3269">
                  <c:v>4.4987999999999998E-3</c:v>
                </c:pt>
                <c:pt idx="3270">
                  <c:v>4.4987999999999998E-3</c:v>
                </c:pt>
                <c:pt idx="3271">
                  <c:v>4.4987999999999998E-3</c:v>
                </c:pt>
                <c:pt idx="3272">
                  <c:v>4.4987999999999998E-3</c:v>
                </c:pt>
                <c:pt idx="3273">
                  <c:v>4.4987999999999998E-3</c:v>
                </c:pt>
                <c:pt idx="3274">
                  <c:v>4.4987999999999998E-3</c:v>
                </c:pt>
                <c:pt idx="3275">
                  <c:v>4.4987999999999998E-3</c:v>
                </c:pt>
                <c:pt idx="3276">
                  <c:v>4.4987999999999998E-3</c:v>
                </c:pt>
                <c:pt idx="3277">
                  <c:v>4.4354299999999998E-3</c:v>
                </c:pt>
                <c:pt idx="3278">
                  <c:v>4.4354299999999998E-3</c:v>
                </c:pt>
                <c:pt idx="3279">
                  <c:v>4.4354299999999998E-3</c:v>
                </c:pt>
                <c:pt idx="3280">
                  <c:v>4.4354299999999998E-3</c:v>
                </c:pt>
                <c:pt idx="3281">
                  <c:v>4.4354299999999998E-3</c:v>
                </c:pt>
                <c:pt idx="3282">
                  <c:v>4.4354299999999998E-3</c:v>
                </c:pt>
                <c:pt idx="3283">
                  <c:v>4.3720699999999996E-3</c:v>
                </c:pt>
                <c:pt idx="3284">
                  <c:v>4.3087100000000003E-3</c:v>
                </c:pt>
                <c:pt idx="3285">
                  <c:v>4.3087100000000003E-3</c:v>
                </c:pt>
                <c:pt idx="3286">
                  <c:v>4.1819800000000001E-3</c:v>
                </c:pt>
                <c:pt idx="3287">
                  <c:v>4.1819800000000001E-3</c:v>
                </c:pt>
                <c:pt idx="3288">
                  <c:v>4.1819800000000001E-3</c:v>
                </c:pt>
                <c:pt idx="3289">
                  <c:v>4.1819800000000001E-3</c:v>
                </c:pt>
                <c:pt idx="3290">
                  <c:v>4.1819800000000001E-3</c:v>
                </c:pt>
                <c:pt idx="3291">
                  <c:v>4.1819800000000001E-3</c:v>
                </c:pt>
                <c:pt idx="3292">
                  <c:v>4.1819800000000001E-3</c:v>
                </c:pt>
                <c:pt idx="3293">
                  <c:v>4.1186199999999999E-3</c:v>
                </c:pt>
                <c:pt idx="3294">
                  <c:v>4.1186199999999999E-3</c:v>
                </c:pt>
                <c:pt idx="3295">
                  <c:v>4.1186199999999999E-3</c:v>
                </c:pt>
                <c:pt idx="3296">
                  <c:v>4.1186199999999999E-3</c:v>
                </c:pt>
                <c:pt idx="3297">
                  <c:v>4.1186199999999999E-3</c:v>
                </c:pt>
                <c:pt idx="3298">
                  <c:v>4.0552499999999998E-3</c:v>
                </c:pt>
                <c:pt idx="3299">
                  <c:v>4.0552499999999998E-3</c:v>
                </c:pt>
                <c:pt idx="3300">
                  <c:v>4.0552499999999998E-3</c:v>
                </c:pt>
                <c:pt idx="3301">
                  <c:v>3.9918899999999997E-3</c:v>
                </c:pt>
                <c:pt idx="3302">
                  <c:v>3.9285300000000004E-3</c:v>
                </c:pt>
                <c:pt idx="3303">
                  <c:v>3.9285300000000004E-3</c:v>
                </c:pt>
                <c:pt idx="3304">
                  <c:v>3.9285300000000004E-3</c:v>
                </c:pt>
                <c:pt idx="3305">
                  <c:v>3.8651599999999999E-3</c:v>
                </c:pt>
                <c:pt idx="3306">
                  <c:v>3.8651599999999999E-3</c:v>
                </c:pt>
                <c:pt idx="3307">
                  <c:v>3.73844E-3</c:v>
                </c:pt>
                <c:pt idx="3308">
                  <c:v>3.6750699999999999E-3</c:v>
                </c:pt>
                <c:pt idx="3309">
                  <c:v>3.6750699999999999E-3</c:v>
                </c:pt>
                <c:pt idx="3310">
                  <c:v>3.6750699999999999E-3</c:v>
                </c:pt>
                <c:pt idx="3311">
                  <c:v>3.6117100000000002E-3</c:v>
                </c:pt>
                <c:pt idx="3312">
                  <c:v>3.54835E-3</c:v>
                </c:pt>
                <c:pt idx="3313">
                  <c:v>3.54835E-3</c:v>
                </c:pt>
                <c:pt idx="3314">
                  <c:v>3.54835E-3</c:v>
                </c:pt>
                <c:pt idx="3315">
                  <c:v>3.54835E-3</c:v>
                </c:pt>
                <c:pt idx="3316">
                  <c:v>3.54835E-3</c:v>
                </c:pt>
                <c:pt idx="3317">
                  <c:v>3.54835E-3</c:v>
                </c:pt>
                <c:pt idx="3318">
                  <c:v>3.54835E-3</c:v>
                </c:pt>
                <c:pt idx="3319">
                  <c:v>3.54835E-3</c:v>
                </c:pt>
                <c:pt idx="3320">
                  <c:v>3.54835E-3</c:v>
                </c:pt>
                <c:pt idx="3321">
                  <c:v>3.54835E-3</c:v>
                </c:pt>
                <c:pt idx="3322">
                  <c:v>3.54835E-3</c:v>
                </c:pt>
                <c:pt idx="3323">
                  <c:v>3.54835E-3</c:v>
                </c:pt>
                <c:pt idx="3324">
                  <c:v>3.4216200000000002E-3</c:v>
                </c:pt>
                <c:pt idx="3325">
                  <c:v>3.3582600000000001E-3</c:v>
                </c:pt>
                <c:pt idx="3326">
                  <c:v>3.3582600000000001E-3</c:v>
                </c:pt>
                <c:pt idx="3327">
                  <c:v>3.3582600000000001E-3</c:v>
                </c:pt>
                <c:pt idx="3328">
                  <c:v>3.3582600000000001E-3</c:v>
                </c:pt>
                <c:pt idx="3329">
                  <c:v>3.3582600000000001E-3</c:v>
                </c:pt>
                <c:pt idx="3330">
                  <c:v>3.3582600000000001E-3</c:v>
                </c:pt>
                <c:pt idx="3331">
                  <c:v>3.3582600000000001E-3</c:v>
                </c:pt>
                <c:pt idx="3332">
                  <c:v>3.3582600000000001E-3</c:v>
                </c:pt>
                <c:pt idx="3333">
                  <c:v>3.3582600000000001E-3</c:v>
                </c:pt>
                <c:pt idx="3334">
                  <c:v>3.29489E-3</c:v>
                </c:pt>
                <c:pt idx="3335">
                  <c:v>3.2315299999999998E-3</c:v>
                </c:pt>
                <c:pt idx="3336">
                  <c:v>3.2315299999999998E-3</c:v>
                </c:pt>
                <c:pt idx="3337">
                  <c:v>3.2315299999999998E-3</c:v>
                </c:pt>
                <c:pt idx="3338">
                  <c:v>3.2315299999999998E-3</c:v>
                </c:pt>
                <c:pt idx="3339">
                  <c:v>3.2315299999999998E-3</c:v>
                </c:pt>
                <c:pt idx="3340">
                  <c:v>3.2315299999999998E-3</c:v>
                </c:pt>
                <c:pt idx="3341">
                  <c:v>3.2315299999999998E-3</c:v>
                </c:pt>
                <c:pt idx="3342">
                  <c:v>3.2315299999999998E-3</c:v>
                </c:pt>
                <c:pt idx="3343">
                  <c:v>3.2315299999999998E-3</c:v>
                </c:pt>
                <c:pt idx="3344">
                  <c:v>3.2315299999999998E-3</c:v>
                </c:pt>
                <c:pt idx="3345">
                  <c:v>3.2315299999999998E-3</c:v>
                </c:pt>
                <c:pt idx="3346">
                  <c:v>3.1681700000000001E-3</c:v>
                </c:pt>
                <c:pt idx="3347">
                  <c:v>3.1681700000000001E-3</c:v>
                </c:pt>
                <c:pt idx="3348">
                  <c:v>3.1681700000000001E-3</c:v>
                </c:pt>
                <c:pt idx="3349">
                  <c:v>3.1681700000000001E-3</c:v>
                </c:pt>
                <c:pt idx="3350">
                  <c:v>3.1681700000000001E-3</c:v>
                </c:pt>
                <c:pt idx="3351">
                  <c:v>3.1681700000000001E-3</c:v>
                </c:pt>
                <c:pt idx="3352">
                  <c:v>3.1681700000000001E-3</c:v>
                </c:pt>
                <c:pt idx="3353">
                  <c:v>3.1681700000000001E-3</c:v>
                </c:pt>
                <c:pt idx="3354">
                  <c:v>3.1681700000000001E-3</c:v>
                </c:pt>
                <c:pt idx="3355">
                  <c:v>3.1681700000000001E-3</c:v>
                </c:pt>
                <c:pt idx="3356">
                  <c:v>3.1681700000000001E-3</c:v>
                </c:pt>
                <c:pt idx="3357">
                  <c:v>3.1681700000000001E-3</c:v>
                </c:pt>
                <c:pt idx="3358">
                  <c:v>3.1681700000000001E-3</c:v>
                </c:pt>
                <c:pt idx="3359">
                  <c:v>3.1048E-3</c:v>
                </c:pt>
                <c:pt idx="3360">
                  <c:v>3.1048E-3</c:v>
                </c:pt>
                <c:pt idx="3361">
                  <c:v>3.1048E-3</c:v>
                </c:pt>
                <c:pt idx="3362">
                  <c:v>3.0414399999999999E-3</c:v>
                </c:pt>
                <c:pt idx="3363">
                  <c:v>2.9780800000000001E-3</c:v>
                </c:pt>
                <c:pt idx="3364">
                  <c:v>2.9780800000000001E-3</c:v>
                </c:pt>
                <c:pt idx="3365">
                  <c:v>2.91471E-3</c:v>
                </c:pt>
                <c:pt idx="3366">
                  <c:v>2.91471E-3</c:v>
                </c:pt>
                <c:pt idx="3367">
                  <c:v>2.91471E-3</c:v>
                </c:pt>
                <c:pt idx="3368">
                  <c:v>2.91471E-3</c:v>
                </c:pt>
                <c:pt idx="3369">
                  <c:v>2.8513499999999999E-3</c:v>
                </c:pt>
                <c:pt idx="3370">
                  <c:v>2.8513499999999999E-3</c:v>
                </c:pt>
                <c:pt idx="3371">
                  <c:v>2.8513499999999999E-3</c:v>
                </c:pt>
                <c:pt idx="3372">
                  <c:v>2.8513499999999999E-3</c:v>
                </c:pt>
                <c:pt idx="3373">
                  <c:v>2.7879900000000002E-3</c:v>
                </c:pt>
                <c:pt idx="3374">
                  <c:v>2.7879900000000002E-3</c:v>
                </c:pt>
                <c:pt idx="3375">
                  <c:v>2.7879900000000002E-3</c:v>
                </c:pt>
                <c:pt idx="3376">
                  <c:v>2.7879900000000002E-3</c:v>
                </c:pt>
                <c:pt idx="3377">
                  <c:v>2.7879900000000002E-3</c:v>
                </c:pt>
                <c:pt idx="3378">
                  <c:v>2.7879900000000002E-3</c:v>
                </c:pt>
                <c:pt idx="3379">
                  <c:v>2.7879900000000002E-3</c:v>
                </c:pt>
                <c:pt idx="3380">
                  <c:v>2.7879900000000002E-3</c:v>
                </c:pt>
                <c:pt idx="3381">
                  <c:v>2.7879900000000002E-3</c:v>
                </c:pt>
                <c:pt idx="3382">
                  <c:v>2.7879900000000002E-3</c:v>
                </c:pt>
                <c:pt idx="3383">
                  <c:v>2.7879900000000002E-3</c:v>
                </c:pt>
                <c:pt idx="3384">
                  <c:v>2.7879900000000002E-3</c:v>
                </c:pt>
                <c:pt idx="3385">
                  <c:v>2.7879900000000002E-3</c:v>
                </c:pt>
                <c:pt idx="3386">
                  <c:v>2.7879900000000002E-3</c:v>
                </c:pt>
                <c:pt idx="3387">
                  <c:v>2.7879900000000002E-3</c:v>
                </c:pt>
                <c:pt idx="3388">
                  <c:v>2.7879900000000002E-3</c:v>
                </c:pt>
                <c:pt idx="3389">
                  <c:v>2.7879900000000002E-3</c:v>
                </c:pt>
                <c:pt idx="3390">
                  <c:v>2.7879900000000002E-3</c:v>
                </c:pt>
                <c:pt idx="3391">
                  <c:v>2.7879900000000002E-3</c:v>
                </c:pt>
                <c:pt idx="3392">
                  <c:v>2.7879900000000002E-3</c:v>
                </c:pt>
                <c:pt idx="3393">
                  <c:v>2.7879900000000002E-3</c:v>
                </c:pt>
                <c:pt idx="3394">
                  <c:v>2.7879900000000002E-3</c:v>
                </c:pt>
                <c:pt idx="3395">
                  <c:v>2.7879900000000002E-3</c:v>
                </c:pt>
                <c:pt idx="3396">
                  <c:v>2.7879900000000002E-3</c:v>
                </c:pt>
                <c:pt idx="3397">
                  <c:v>2.7879900000000002E-3</c:v>
                </c:pt>
                <c:pt idx="3398">
                  <c:v>2.7246200000000001E-3</c:v>
                </c:pt>
                <c:pt idx="3399">
                  <c:v>2.7246200000000001E-3</c:v>
                </c:pt>
                <c:pt idx="3400">
                  <c:v>2.7246200000000001E-3</c:v>
                </c:pt>
                <c:pt idx="3401">
                  <c:v>2.7246200000000001E-3</c:v>
                </c:pt>
                <c:pt idx="3402">
                  <c:v>2.7246200000000001E-3</c:v>
                </c:pt>
                <c:pt idx="3403">
                  <c:v>2.7246200000000001E-3</c:v>
                </c:pt>
                <c:pt idx="3404">
                  <c:v>2.6612599999999999E-3</c:v>
                </c:pt>
                <c:pt idx="3405">
                  <c:v>2.6612599999999999E-3</c:v>
                </c:pt>
                <c:pt idx="3406">
                  <c:v>2.6612599999999999E-3</c:v>
                </c:pt>
                <c:pt idx="3407">
                  <c:v>2.5979000000000002E-3</c:v>
                </c:pt>
                <c:pt idx="3408">
                  <c:v>2.5979000000000002E-3</c:v>
                </c:pt>
                <c:pt idx="3409">
                  <c:v>2.5979000000000002E-3</c:v>
                </c:pt>
                <c:pt idx="3410">
                  <c:v>2.5979000000000002E-3</c:v>
                </c:pt>
                <c:pt idx="3411">
                  <c:v>2.5979000000000002E-3</c:v>
                </c:pt>
                <c:pt idx="3412">
                  <c:v>2.5979000000000002E-3</c:v>
                </c:pt>
                <c:pt idx="3413">
                  <c:v>2.5345300000000001E-3</c:v>
                </c:pt>
                <c:pt idx="3414">
                  <c:v>2.47117E-3</c:v>
                </c:pt>
                <c:pt idx="3415">
                  <c:v>2.47117E-3</c:v>
                </c:pt>
                <c:pt idx="3416">
                  <c:v>2.47117E-3</c:v>
                </c:pt>
                <c:pt idx="3417">
                  <c:v>2.4078099999999998E-3</c:v>
                </c:pt>
                <c:pt idx="3418">
                  <c:v>2.3444400000000002E-3</c:v>
                </c:pt>
                <c:pt idx="3419">
                  <c:v>2.3444400000000002E-3</c:v>
                </c:pt>
                <c:pt idx="3420">
                  <c:v>2.3444400000000002E-3</c:v>
                </c:pt>
                <c:pt idx="3421">
                  <c:v>2.3444400000000002E-3</c:v>
                </c:pt>
                <c:pt idx="3422">
                  <c:v>2.3444400000000002E-3</c:v>
                </c:pt>
                <c:pt idx="3423">
                  <c:v>2.28108E-3</c:v>
                </c:pt>
                <c:pt idx="3424">
                  <c:v>2.2177199999999998E-3</c:v>
                </c:pt>
                <c:pt idx="3425">
                  <c:v>2.2177199999999998E-3</c:v>
                </c:pt>
                <c:pt idx="3426">
                  <c:v>2.2177199999999998E-3</c:v>
                </c:pt>
                <c:pt idx="3427">
                  <c:v>2.2177199999999998E-3</c:v>
                </c:pt>
                <c:pt idx="3428">
                  <c:v>2.2177199999999998E-3</c:v>
                </c:pt>
                <c:pt idx="3429">
                  <c:v>2.2177199999999998E-3</c:v>
                </c:pt>
                <c:pt idx="3430">
                  <c:v>2.1543500000000002E-3</c:v>
                </c:pt>
                <c:pt idx="3431">
                  <c:v>2.09099E-3</c:v>
                </c:pt>
                <c:pt idx="3432">
                  <c:v>2.09099E-3</c:v>
                </c:pt>
                <c:pt idx="3433">
                  <c:v>2.09099E-3</c:v>
                </c:pt>
                <c:pt idx="3434">
                  <c:v>2.09099E-3</c:v>
                </c:pt>
                <c:pt idx="3435">
                  <c:v>2.09099E-3</c:v>
                </c:pt>
                <c:pt idx="3436">
                  <c:v>2.0276299999999999E-3</c:v>
                </c:pt>
                <c:pt idx="3437">
                  <c:v>2.0276299999999999E-3</c:v>
                </c:pt>
                <c:pt idx="3438">
                  <c:v>2.0276299999999999E-3</c:v>
                </c:pt>
                <c:pt idx="3439">
                  <c:v>2.0276299999999999E-3</c:v>
                </c:pt>
                <c:pt idx="3440">
                  <c:v>2.0276299999999999E-3</c:v>
                </c:pt>
                <c:pt idx="3441">
                  <c:v>1.9642599999999998E-3</c:v>
                </c:pt>
                <c:pt idx="3442">
                  <c:v>1.9009000000000001E-3</c:v>
                </c:pt>
                <c:pt idx="3443">
                  <c:v>1.77417E-3</c:v>
                </c:pt>
                <c:pt idx="3444">
                  <c:v>1.64745E-3</c:v>
                </c:pt>
                <c:pt idx="3445">
                  <c:v>1.64745E-3</c:v>
                </c:pt>
                <c:pt idx="3446">
                  <c:v>1.5207199999999999E-3</c:v>
                </c:pt>
                <c:pt idx="3447">
                  <c:v>1.5207199999999999E-3</c:v>
                </c:pt>
                <c:pt idx="3448">
                  <c:v>1.45736E-3</c:v>
                </c:pt>
                <c:pt idx="3449">
                  <c:v>1.45736E-3</c:v>
                </c:pt>
                <c:pt idx="3450">
                  <c:v>1.45736E-3</c:v>
                </c:pt>
                <c:pt idx="3451">
                  <c:v>1.45736E-3</c:v>
                </c:pt>
                <c:pt idx="3452">
                  <c:v>1.45736E-3</c:v>
                </c:pt>
                <c:pt idx="3453">
                  <c:v>1.45736E-3</c:v>
                </c:pt>
                <c:pt idx="3454">
                  <c:v>1.3939899999999999E-3</c:v>
                </c:pt>
                <c:pt idx="3455">
                  <c:v>1.3939899999999999E-3</c:v>
                </c:pt>
                <c:pt idx="3456">
                  <c:v>1.3939899999999999E-3</c:v>
                </c:pt>
                <c:pt idx="3457">
                  <c:v>1.33063E-3</c:v>
                </c:pt>
                <c:pt idx="3458">
                  <c:v>1.33063E-3</c:v>
                </c:pt>
                <c:pt idx="3459">
                  <c:v>1.33063E-3</c:v>
                </c:pt>
                <c:pt idx="3460">
                  <c:v>1.33063E-3</c:v>
                </c:pt>
                <c:pt idx="3461">
                  <c:v>1.33063E-3</c:v>
                </c:pt>
                <c:pt idx="3462">
                  <c:v>1.33063E-3</c:v>
                </c:pt>
                <c:pt idx="3463">
                  <c:v>1.26727E-3</c:v>
                </c:pt>
                <c:pt idx="3464">
                  <c:v>1.26727E-3</c:v>
                </c:pt>
                <c:pt idx="3465">
                  <c:v>1.2038999999999999E-3</c:v>
                </c:pt>
                <c:pt idx="3466">
                  <c:v>1.2038999999999999E-3</c:v>
                </c:pt>
                <c:pt idx="3467">
                  <c:v>1.2038999999999999E-3</c:v>
                </c:pt>
                <c:pt idx="3468">
                  <c:v>1.2038999999999999E-3</c:v>
                </c:pt>
                <c:pt idx="3469">
                  <c:v>1.2038999999999999E-3</c:v>
                </c:pt>
                <c:pt idx="3470">
                  <c:v>1.2038999999999999E-3</c:v>
                </c:pt>
                <c:pt idx="3471">
                  <c:v>1.2038999999999999E-3</c:v>
                </c:pt>
                <c:pt idx="3472">
                  <c:v>1.2038999999999999E-3</c:v>
                </c:pt>
                <c:pt idx="3473">
                  <c:v>1.2038999999999999E-3</c:v>
                </c:pt>
                <c:pt idx="3474">
                  <c:v>1.2038999999999999E-3</c:v>
                </c:pt>
                <c:pt idx="3475">
                  <c:v>1.2038999999999999E-3</c:v>
                </c:pt>
                <c:pt idx="3476">
                  <c:v>1.2038999999999999E-3</c:v>
                </c:pt>
                <c:pt idx="3477">
                  <c:v>1.2038999999999999E-3</c:v>
                </c:pt>
                <c:pt idx="3478">
                  <c:v>1.2038999999999999E-3</c:v>
                </c:pt>
                <c:pt idx="3479">
                  <c:v>1.14054E-3</c:v>
                </c:pt>
                <c:pt idx="3480">
                  <c:v>1.14054E-3</c:v>
                </c:pt>
                <c:pt idx="3481">
                  <c:v>1.14054E-3</c:v>
                </c:pt>
                <c:pt idx="3482">
                  <c:v>1.14054E-3</c:v>
                </c:pt>
                <c:pt idx="3483">
                  <c:v>1.14054E-3</c:v>
                </c:pt>
                <c:pt idx="3484">
                  <c:v>1.0771800000000001E-3</c:v>
                </c:pt>
                <c:pt idx="3485">
                  <c:v>1.01381E-3</c:v>
                </c:pt>
                <c:pt idx="3486">
                  <c:v>1.01381E-3</c:v>
                </c:pt>
                <c:pt idx="3487">
                  <c:v>1.01381E-3</c:v>
                </c:pt>
                <c:pt idx="3488">
                  <c:v>1.01381E-3</c:v>
                </c:pt>
                <c:pt idx="3489">
                  <c:v>1.01381E-3</c:v>
                </c:pt>
                <c:pt idx="3490">
                  <c:v>1.01381E-3</c:v>
                </c:pt>
                <c:pt idx="3491">
                  <c:v>9.5045000000000004E-4</c:v>
                </c:pt>
                <c:pt idx="3492">
                  <c:v>9.5045000000000004E-4</c:v>
                </c:pt>
                <c:pt idx="3493">
                  <c:v>9.5045000000000004E-4</c:v>
                </c:pt>
                <c:pt idx="3494">
                  <c:v>8.8708700000000005E-4</c:v>
                </c:pt>
                <c:pt idx="3495">
                  <c:v>8.8708700000000005E-4</c:v>
                </c:pt>
                <c:pt idx="3496">
                  <c:v>8.8708700000000005E-4</c:v>
                </c:pt>
                <c:pt idx="3497">
                  <c:v>8.8708700000000005E-4</c:v>
                </c:pt>
                <c:pt idx="3498">
                  <c:v>8.2372299999999995E-4</c:v>
                </c:pt>
                <c:pt idx="3499">
                  <c:v>8.2372299999999995E-4</c:v>
                </c:pt>
                <c:pt idx="3500">
                  <c:v>8.2372299999999995E-4</c:v>
                </c:pt>
                <c:pt idx="3501">
                  <c:v>8.2372299999999995E-4</c:v>
                </c:pt>
                <c:pt idx="3502">
                  <c:v>8.2372299999999995E-4</c:v>
                </c:pt>
                <c:pt idx="3503">
                  <c:v>8.2372299999999995E-4</c:v>
                </c:pt>
                <c:pt idx="3504">
                  <c:v>8.2372299999999995E-4</c:v>
                </c:pt>
                <c:pt idx="3505">
                  <c:v>8.2372299999999995E-4</c:v>
                </c:pt>
                <c:pt idx="3506">
                  <c:v>8.2372299999999995E-4</c:v>
                </c:pt>
                <c:pt idx="3507">
                  <c:v>8.2372299999999995E-4</c:v>
                </c:pt>
                <c:pt idx="3508">
                  <c:v>8.2372299999999995E-4</c:v>
                </c:pt>
                <c:pt idx="3509">
                  <c:v>8.2372299999999995E-4</c:v>
                </c:pt>
                <c:pt idx="3510">
                  <c:v>8.2372299999999995E-4</c:v>
                </c:pt>
                <c:pt idx="3511">
                  <c:v>8.2372299999999995E-4</c:v>
                </c:pt>
                <c:pt idx="3512">
                  <c:v>8.2372299999999995E-4</c:v>
                </c:pt>
                <c:pt idx="3513">
                  <c:v>8.2372299999999995E-4</c:v>
                </c:pt>
                <c:pt idx="3514">
                  <c:v>8.2372299999999995E-4</c:v>
                </c:pt>
                <c:pt idx="3515">
                  <c:v>8.2372299999999995E-4</c:v>
                </c:pt>
                <c:pt idx="3516">
                  <c:v>8.2372299999999995E-4</c:v>
                </c:pt>
                <c:pt idx="3517">
                  <c:v>8.2372299999999995E-4</c:v>
                </c:pt>
                <c:pt idx="3518">
                  <c:v>8.2372299999999995E-4</c:v>
                </c:pt>
                <c:pt idx="3519">
                  <c:v>7.6035999999999996E-4</c:v>
                </c:pt>
                <c:pt idx="3520">
                  <c:v>7.6035999999999996E-4</c:v>
                </c:pt>
                <c:pt idx="3521">
                  <c:v>7.6035999999999996E-4</c:v>
                </c:pt>
                <c:pt idx="3522">
                  <c:v>7.6035999999999996E-4</c:v>
                </c:pt>
                <c:pt idx="3523">
                  <c:v>7.6035999999999996E-4</c:v>
                </c:pt>
                <c:pt idx="3524">
                  <c:v>7.6035999999999996E-4</c:v>
                </c:pt>
                <c:pt idx="3525">
                  <c:v>7.6035999999999996E-4</c:v>
                </c:pt>
                <c:pt idx="3526">
                  <c:v>7.6035999999999996E-4</c:v>
                </c:pt>
                <c:pt idx="3527">
                  <c:v>7.6035999999999996E-4</c:v>
                </c:pt>
                <c:pt idx="3528">
                  <c:v>7.6035999999999996E-4</c:v>
                </c:pt>
                <c:pt idx="3529">
                  <c:v>7.6035999999999996E-4</c:v>
                </c:pt>
                <c:pt idx="3530">
                  <c:v>7.6035999999999996E-4</c:v>
                </c:pt>
                <c:pt idx="3531">
                  <c:v>7.6035999999999996E-4</c:v>
                </c:pt>
                <c:pt idx="3532">
                  <c:v>7.6035999999999996E-4</c:v>
                </c:pt>
                <c:pt idx="3533">
                  <c:v>7.6035999999999996E-4</c:v>
                </c:pt>
                <c:pt idx="3534">
                  <c:v>6.9699699999999998E-4</c:v>
                </c:pt>
                <c:pt idx="3535">
                  <c:v>6.9699699999999998E-4</c:v>
                </c:pt>
                <c:pt idx="3536">
                  <c:v>6.9699699999999998E-4</c:v>
                </c:pt>
                <c:pt idx="3537">
                  <c:v>6.9699699999999998E-4</c:v>
                </c:pt>
                <c:pt idx="3538">
                  <c:v>6.9699699999999998E-4</c:v>
                </c:pt>
                <c:pt idx="3539">
                  <c:v>6.9699699999999998E-4</c:v>
                </c:pt>
                <c:pt idx="3540">
                  <c:v>6.9699699999999998E-4</c:v>
                </c:pt>
                <c:pt idx="3541">
                  <c:v>6.9699699999999998E-4</c:v>
                </c:pt>
                <c:pt idx="3542">
                  <c:v>6.9699699999999998E-4</c:v>
                </c:pt>
                <c:pt idx="3543">
                  <c:v>6.9699699999999998E-4</c:v>
                </c:pt>
                <c:pt idx="3544">
                  <c:v>6.9699699999999998E-4</c:v>
                </c:pt>
                <c:pt idx="3545">
                  <c:v>6.9699699999999998E-4</c:v>
                </c:pt>
                <c:pt idx="3546">
                  <c:v>6.9699699999999998E-4</c:v>
                </c:pt>
                <c:pt idx="3547">
                  <c:v>6.9699699999999998E-4</c:v>
                </c:pt>
                <c:pt idx="3548">
                  <c:v>6.9699699999999998E-4</c:v>
                </c:pt>
                <c:pt idx="3549">
                  <c:v>6.9699699999999998E-4</c:v>
                </c:pt>
                <c:pt idx="3550">
                  <c:v>6.9699699999999998E-4</c:v>
                </c:pt>
                <c:pt idx="3551">
                  <c:v>6.9699699999999998E-4</c:v>
                </c:pt>
                <c:pt idx="3552">
                  <c:v>6.9699699999999998E-4</c:v>
                </c:pt>
                <c:pt idx="3553">
                  <c:v>6.9699699999999998E-4</c:v>
                </c:pt>
                <c:pt idx="3554">
                  <c:v>6.9699699999999998E-4</c:v>
                </c:pt>
                <c:pt idx="3555">
                  <c:v>6.9699699999999998E-4</c:v>
                </c:pt>
                <c:pt idx="3556">
                  <c:v>6.9699699999999998E-4</c:v>
                </c:pt>
                <c:pt idx="3557">
                  <c:v>6.9699699999999998E-4</c:v>
                </c:pt>
                <c:pt idx="3558">
                  <c:v>6.9699699999999998E-4</c:v>
                </c:pt>
                <c:pt idx="3559">
                  <c:v>6.9699699999999998E-4</c:v>
                </c:pt>
                <c:pt idx="3560">
                  <c:v>6.9699699999999998E-4</c:v>
                </c:pt>
                <c:pt idx="3561">
                  <c:v>6.9699699999999998E-4</c:v>
                </c:pt>
                <c:pt idx="3562">
                  <c:v>6.9699699999999998E-4</c:v>
                </c:pt>
                <c:pt idx="3563">
                  <c:v>6.9699699999999998E-4</c:v>
                </c:pt>
                <c:pt idx="3564">
                  <c:v>6.9699699999999998E-4</c:v>
                </c:pt>
                <c:pt idx="3565">
                  <c:v>6.9699699999999998E-4</c:v>
                </c:pt>
                <c:pt idx="3566">
                  <c:v>6.9699699999999998E-4</c:v>
                </c:pt>
                <c:pt idx="3567">
                  <c:v>6.9699699999999998E-4</c:v>
                </c:pt>
                <c:pt idx="3568">
                  <c:v>6.9699699999999998E-4</c:v>
                </c:pt>
                <c:pt idx="3569">
                  <c:v>6.9699699999999998E-4</c:v>
                </c:pt>
                <c:pt idx="3570">
                  <c:v>6.9699699999999998E-4</c:v>
                </c:pt>
                <c:pt idx="3571">
                  <c:v>6.9699699999999998E-4</c:v>
                </c:pt>
                <c:pt idx="3572">
                  <c:v>6.9699699999999998E-4</c:v>
                </c:pt>
                <c:pt idx="3573">
                  <c:v>6.9699699999999998E-4</c:v>
                </c:pt>
                <c:pt idx="3574">
                  <c:v>6.9699699999999998E-4</c:v>
                </c:pt>
                <c:pt idx="3575">
                  <c:v>6.3363299999999998E-4</c:v>
                </c:pt>
                <c:pt idx="3576">
                  <c:v>6.3363299999999998E-4</c:v>
                </c:pt>
                <c:pt idx="3577">
                  <c:v>6.3363299999999998E-4</c:v>
                </c:pt>
                <c:pt idx="3578">
                  <c:v>6.3363299999999998E-4</c:v>
                </c:pt>
              </c:numCache>
            </c:numRef>
          </c:xVal>
          <c:yVal>
            <c:numRef>
              <c:f>Sheet1!$C$1:$C$3579</c:f>
              <c:numCache>
                <c:formatCode>General</c:formatCode>
                <c:ptCount val="3579"/>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1</c:v>
                </c:pt>
                <c:pt idx="1619">
                  <c:v>1</c:v>
                </c:pt>
                <c:pt idx="1620">
                  <c:v>1</c:v>
                </c:pt>
                <c:pt idx="1621">
                  <c:v>1</c:v>
                </c:pt>
                <c:pt idx="1622">
                  <c:v>1</c:v>
                </c:pt>
                <c:pt idx="1623">
                  <c:v>1</c:v>
                </c:pt>
                <c:pt idx="1624">
                  <c:v>1</c:v>
                </c:pt>
                <c:pt idx="1625">
                  <c:v>1</c:v>
                </c:pt>
                <c:pt idx="1626">
                  <c:v>1</c:v>
                </c:pt>
                <c:pt idx="1627">
                  <c:v>1</c:v>
                </c:pt>
                <c:pt idx="1628">
                  <c:v>1</c:v>
                </c:pt>
                <c:pt idx="1629">
                  <c:v>1</c:v>
                </c:pt>
                <c:pt idx="1630">
                  <c:v>1</c:v>
                </c:pt>
                <c:pt idx="1631">
                  <c:v>1</c:v>
                </c:pt>
                <c:pt idx="1632">
                  <c:v>1</c:v>
                </c:pt>
                <c:pt idx="1633">
                  <c:v>1</c:v>
                </c:pt>
                <c:pt idx="1634">
                  <c:v>1</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1</c:v>
                </c:pt>
                <c:pt idx="1707">
                  <c:v>1</c:v>
                </c:pt>
                <c:pt idx="1708">
                  <c:v>1</c:v>
                </c:pt>
                <c:pt idx="1709">
                  <c:v>1</c:v>
                </c:pt>
                <c:pt idx="1710">
                  <c:v>1</c:v>
                </c:pt>
                <c:pt idx="1711">
                  <c:v>1</c:v>
                </c:pt>
                <c:pt idx="1712">
                  <c:v>1</c:v>
                </c:pt>
                <c:pt idx="1713">
                  <c:v>1</c:v>
                </c:pt>
                <c:pt idx="1714">
                  <c:v>1</c:v>
                </c:pt>
                <c:pt idx="1715">
                  <c:v>1</c:v>
                </c:pt>
                <c:pt idx="1716">
                  <c:v>1</c:v>
                </c:pt>
                <c:pt idx="1717">
                  <c:v>1</c:v>
                </c:pt>
                <c:pt idx="1718">
                  <c:v>1</c:v>
                </c:pt>
                <c:pt idx="1719">
                  <c:v>0.99029100000000003</c:v>
                </c:pt>
                <c:pt idx="1720">
                  <c:v>0.99029100000000003</c:v>
                </c:pt>
                <c:pt idx="1721">
                  <c:v>0.99029100000000003</c:v>
                </c:pt>
                <c:pt idx="1722">
                  <c:v>0.99029100000000003</c:v>
                </c:pt>
                <c:pt idx="1723">
                  <c:v>0.99029100000000003</c:v>
                </c:pt>
                <c:pt idx="1724">
                  <c:v>0.99029100000000003</c:v>
                </c:pt>
                <c:pt idx="1725">
                  <c:v>0.99029100000000003</c:v>
                </c:pt>
                <c:pt idx="1726">
                  <c:v>0.99029100000000003</c:v>
                </c:pt>
                <c:pt idx="1727">
                  <c:v>0.99029100000000003</c:v>
                </c:pt>
                <c:pt idx="1728">
                  <c:v>0.99029100000000003</c:v>
                </c:pt>
                <c:pt idx="1729">
                  <c:v>0.99029100000000003</c:v>
                </c:pt>
                <c:pt idx="1730">
                  <c:v>0.99029100000000003</c:v>
                </c:pt>
                <c:pt idx="1731">
                  <c:v>0.99029100000000003</c:v>
                </c:pt>
                <c:pt idx="1732">
                  <c:v>0.99029100000000003</c:v>
                </c:pt>
                <c:pt idx="1733">
                  <c:v>0.99029100000000003</c:v>
                </c:pt>
                <c:pt idx="1734">
                  <c:v>0.99029100000000003</c:v>
                </c:pt>
                <c:pt idx="1735">
                  <c:v>0.99029100000000003</c:v>
                </c:pt>
                <c:pt idx="1736">
                  <c:v>0.99029100000000003</c:v>
                </c:pt>
                <c:pt idx="1737">
                  <c:v>0.99029100000000003</c:v>
                </c:pt>
                <c:pt idx="1738">
                  <c:v>0.99029100000000003</c:v>
                </c:pt>
                <c:pt idx="1739">
                  <c:v>0.99029100000000003</c:v>
                </c:pt>
                <c:pt idx="1740">
                  <c:v>0.99029100000000003</c:v>
                </c:pt>
                <c:pt idx="1741">
                  <c:v>0.99029100000000003</c:v>
                </c:pt>
                <c:pt idx="1742">
                  <c:v>0.99029100000000003</c:v>
                </c:pt>
                <c:pt idx="1743">
                  <c:v>0.99029100000000003</c:v>
                </c:pt>
                <c:pt idx="1744">
                  <c:v>0.99029100000000003</c:v>
                </c:pt>
                <c:pt idx="1745">
                  <c:v>0.98058299999999998</c:v>
                </c:pt>
                <c:pt idx="1746">
                  <c:v>0.98058299999999998</c:v>
                </c:pt>
                <c:pt idx="1747">
                  <c:v>0.98058299999999998</c:v>
                </c:pt>
                <c:pt idx="1748">
                  <c:v>0.98058299999999998</c:v>
                </c:pt>
                <c:pt idx="1749">
                  <c:v>0.98058299999999998</c:v>
                </c:pt>
                <c:pt idx="1750">
                  <c:v>0.98058299999999998</c:v>
                </c:pt>
                <c:pt idx="1751">
                  <c:v>0.98058299999999998</c:v>
                </c:pt>
                <c:pt idx="1752">
                  <c:v>0.98058299999999998</c:v>
                </c:pt>
                <c:pt idx="1753">
                  <c:v>0.98058299999999998</c:v>
                </c:pt>
                <c:pt idx="1754">
                  <c:v>0.98058299999999998</c:v>
                </c:pt>
                <c:pt idx="1755">
                  <c:v>0.98058299999999998</c:v>
                </c:pt>
                <c:pt idx="1756">
                  <c:v>0.98058299999999998</c:v>
                </c:pt>
                <c:pt idx="1757">
                  <c:v>0.98058299999999998</c:v>
                </c:pt>
                <c:pt idx="1758">
                  <c:v>0.98058299999999998</c:v>
                </c:pt>
                <c:pt idx="1759">
                  <c:v>0.98058299999999998</c:v>
                </c:pt>
                <c:pt idx="1760">
                  <c:v>0.98058299999999998</c:v>
                </c:pt>
                <c:pt idx="1761">
                  <c:v>0.98058299999999998</c:v>
                </c:pt>
                <c:pt idx="1762">
                  <c:v>0.98058299999999998</c:v>
                </c:pt>
                <c:pt idx="1763">
                  <c:v>0.98058299999999998</c:v>
                </c:pt>
                <c:pt idx="1764">
                  <c:v>0.98058299999999998</c:v>
                </c:pt>
                <c:pt idx="1765">
                  <c:v>0.98058299999999998</c:v>
                </c:pt>
                <c:pt idx="1766">
                  <c:v>0.98058299999999998</c:v>
                </c:pt>
                <c:pt idx="1767">
                  <c:v>0.98058299999999998</c:v>
                </c:pt>
                <c:pt idx="1768">
                  <c:v>0.98058299999999998</c:v>
                </c:pt>
                <c:pt idx="1769">
                  <c:v>0.98058299999999998</c:v>
                </c:pt>
                <c:pt idx="1770">
                  <c:v>0.98058299999999998</c:v>
                </c:pt>
                <c:pt idx="1771">
                  <c:v>0.98058299999999998</c:v>
                </c:pt>
                <c:pt idx="1772">
                  <c:v>0.97087400000000001</c:v>
                </c:pt>
                <c:pt idx="1773">
                  <c:v>0.97087400000000001</c:v>
                </c:pt>
                <c:pt idx="1774">
                  <c:v>0.97087400000000001</c:v>
                </c:pt>
                <c:pt idx="1775">
                  <c:v>0.97087400000000001</c:v>
                </c:pt>
                <c:pt idx="1776">
                  <c:v>0.97087400000000001</c:v>
                </c:pt>
                <c:pt idx="1777">
                  <c:v>0.97087400000000001</c:v>
                </c:pt>
                <c:pt idx="1778">
                  <c:v>0.97087400000000001</c:v>
                </c:pt>
                <c:pt idx="1779">
                  <c:v>0.97087400000000001</c:v>
                </c:pt>
                <c:pt idx="1780">
                  <c:v>0.97087400000000001</c:v>
                </c:pt>
                <c:pt idx="1781">
                  <c:v>0.97087400000000001</c:v>
                </c:pt>
                <c:pt idx="1782">
                  <c:v>0.97087400000000001</c:v>
                </c:pt>
                <c:pt idx="1783">
                  <c:v>0.97087400000000001</c:v>
                </c:pt>
                <c:pt idx="1784">
                  <c:v>0.97087400000000001</c:v>
                </c:pt>
                <c:pt idx="1785">
                  <c:v>0.97087400000000001</c:v>
                </c:pt>
                <c:pt idx="1786">
                  <c:v>0.97087400000000001</c:v>
                </c:pt>
                <c:pt idx="1787">
                  <c:v>0.97087400000000001</c:v>
                </c:pt>
                <c:pt idx="1788">
                  <c:v>0.97087400000000001</c:v>
                </c:pt>
                <c:pt idx="1789">
                  <c:v>0.97087400000000001</c:v>
                </c:pt>
                <c:pt idx="1790">
                  <c:v>0.97087400000000001</c:v>
                </c:pt>
                <c:pt idx="1791">
                  <c:v>0.97087400000000001</c:v>
                </c:pt>
                <c:pt idx="1792">
                  <c:v>0.97087400000000001</c:v>
                </c:pt>
                <c:pt idx="1793">
                  <c:v>0.97087400000000001</c:v>
                </c:pt>
                <c:pt idx="1794">
                  <c:v>0.97087400000000001</c:v>
                </c:pt>
                <c:pt idx="1795">
                  <c:v>0.97087400000000001</c:v>
                </c:pt>
                <c:pt idx="1796">
                  <c:v>0.96116500000000005</c:v>
                </c:pt>
                <c:pt idx="1797">
                  <c:v>0.96116500000000005</c:v>
                </c:pt>
                <c:pt idx="1798">
                  <c:v>0.96116500000000005</c:v>
                </c:pt>
                <c:pt idx="1799">
                  <c:v>0.96116500000000005</c:v>
                </c:pt>
                <c:pt idx="1800">
                  <c:v>0.95145599999999997</c:v>
                </c:pt>
                <c:pt idx="1801">
                  <c:v>0.94174800000000003</c:v>
                </c:pt>
                <c:pt idx="1802">
                  <c:v>0.91262100000000002</c:v>
                </c:pt>
                <c:pt idx="1803">
                  <c:v>0.91262100000000002</c:v>
                </c:pt>
                <c:pt idx="1804">
                  <c:v>0.90291299999999997</c:v>
                </c:pt>
                <c:pt idx="1805">
                  <c:v>0.90291299999999997</c:v>
                </c:pt>
                <c:pt idx="1806">
                  <c:v>0.90291299999999997</c:v>
                </c:pt>
                <c:pt idx="1807">
                  <c:v>0.893204</c:v>
                </c:pt>
                <c:pt idx="1808">
                  <c:v>0.893204</c:v>
                </c:pt>
                <c:pt idx="1809">
                  <c:v>0.88349500000000003</c:v>
                </c:pt>
                <c:pt idx="1810">
                  <c:v>0.88349500000000003</c:v>
                </c:pt>
                <c:pt idx="1811">
                  <c:v>0.87378599999999995</c:v>
                </c:pt>
                <c:pt idx="1812">
                  <c:v>0.87378599999999995</c:v>
                </c:pt>
                <c:pt idx="1813">
                  <c:v>0.87378599999999995</c:v>
                </c:pt>
                <c:pt idx="1814">
                  <c:v>0.87378599999999995</c:v>
                </c:pt>
                <c:pt idx="1815">
                  <c:v>0.86407800000000001</c:v>
                </c:pt>
                <c:pt idx="1816">
                  <c:v>0.86407800000000001</c:v>
                </c:pt>
                <c:pt idx="1817">
                  <c:v>0.86407800000000001</c:v>
                </c:pt>
                <c:pt idx="1818">
                  <c:v>0.86407800000000001</c:v>
                </c:pt>
                <c:pt idx="1819">
                  <c:v>0.86407800000000001</c:v>
                </c:pt>
                <c:pt idx="1820">
                  <c:v>0.86407800000000001</c:v>
                </c:pt>
                <c:pt idx="1821">
                  <c:v>0.86407800000000001</c:v>
                </c:pt>
                <c:pt idx="1822">
                  <c:v>0.86407800000000001</c:v>
                </c:pt>
                <c:pt idx="1823">
                  <c:v>0.86407800000000001</c:v>
                </c:pt>
                <c:pt idx="1824">
                  <c:v>0.86407800000000001</c:v>
                </c:pt>
                <c:pt idx="1825">
                  <c:v>0.85436900000000005</c:v>
                </c:pt>
                <c:pt idx="1826">
                  <c:v>0.85436900000000005</c:v>
                </c:pt>
                <c:pt idx="1827">
                  <c:v>0.84465999999999997</c:v>
                </c:pt>
                <c:pt idx="1828">
                  <c:v>0.84465999999999997</c:v>
                </c:pt>
                <c:pt idx="1829">
                  <c:v>0.834951</c:v>
                </c:pt>
                <c:pt idx="1830">
                  <c:v>0.82524299999999995</c:v>
                </c:pt>
                <c:pt idx="1831">
                  <c:v>0.82524299999999995</c:v>
                </c:pt>
                <c:pt idx="1832">
                  <c:v>0.81553399999999998</c:v>
                </c:pt>
                <c:pt idx="1833">
                  <c:v>0.81553399999999998</c:v>
                </c:pt>
                <c:pt idx="1834">
                  <c:v>0.80582500000000001</c:v>
                </c:pt>
                <c:pt idx="1835">
                  <c:v>0.80582500000000001</c:v>
                </c:pt>
                <c:pt idx="1836">
                  <c:v>0.80582500000000001</c:v>
                </c:pt>
                <c:pt idx="1837">
                  <c:v>0.80582500000000001</c:v>
                </c:pt>
                <c:pt idx="1838">
                  <c:v>0.80582500000000001</c:v>
                </c:pt>
                <c:pt idx="1839">
                  <c:v>0.80582500000000001</c:v>
                </c:pt>
                <c:pt idx="1840">
                  <c:v>0.80582500000000001</c:v>
                </c:pt>
                <c:pt idx="1841">
                  <c:v>0.80582500000000001</c:v>
                </c:pt>
                <c:pt idx="1842">
                  <c:v>0.80582500000000001</c:v>
                </c:pt>
                <c:pt idx="1843">
                  <c:v>0.80582500000000001</c:v>
                </c:pt>
                <c:pt idx="1844">
                  <c:v>0.786408</c:v>
                </c:pt>
                <c:pt idx="1845">
                  <c:v>0.77669900000000003</c:v>
                </c:pt>
                <c:pt idx="1846">
                  <c:v>0.77669900000000003</c:v>
                </c:pt>
                <c:pt idx="1847">
                  <c:v>0.76698999999999995</c:v>
                </c:pt>
                <c:pt idx="1848">
                  <c:v>0.76698999999999995</c:v>
                </c:pt>
                <c:pt idx="1849">
                  <c:v>0.76698999999999995</c:v>
                </c:pt>
                <c:pt idx="1850">
                  <c:v>0.75728200000000001</c:v>
                </c:pt>
                <c:pt idx="1851">
                  <c:v>0.75728200000000001</c:v>
                </c:pt>
                <c:pt idx="1852">
                  <c:v>0.75728200000000001</c:v>
                </c:pt>
                <c:pt idx="1853">
                  <c:v>0.75728200000000001</c:v>
                </c:pt>
                <c:pt idx="1854">
                  <c:v>0.74757300000000004</c:v>
                </c:pt>
                <c:pt idx="1855">
                  <c:v>0.73786399999999996</c:v>
                </c:pt>
                <c:pt idx="1856">
                  <c:v>0.73786399999999996</c:v>
                </c:pt>
                <c:pt idx="1857">
                  <c:v>0.73786399999999996</c:v>
                </c:pt>
                <c:pt idx="1858">
                  <c:v>0.73786399999999996</c:v>
                </c:pt>
                <c:pt idx="1859">
                  <c:v>0.71844699999999995</c:v>
                </c:pt>
                <c:pt idx="1860">
                  <c:v>0.70873799999999998</c:v>
                </c:pt>
                <c:pt idx="1861">
                  <c:v>0.69902900000000001</c:v>
                </c:pt>
                <c:pt idx="1862">
                  <c:v>0.67961199999999999</c:v>
                </c:pt>
                <c:pt idx="1863">
                  <c:v>0.67961199999999999</c:v>
                </c:pt>
                <c:pt idx="1864">
                  <c:v>0.67961199999999999</c:v>
                </c:pt>
                <c:pt idx="1865">
                  <c:v>0.67961199999999999</c:v>
                </c:pt>
                <c:pt idx="1866">
                  <c:v>0.66990300000000003</c:v>
                </c:pt>
                <c:pt idx="1867">
                  <c:v>0.66990300000000003</c:v>
                </c:pt>
                <c:pt idx="1868">
                  <c:v>0.66019399999999995</c:v>
                </c:pt>
                <c:pt idx="1869">
                  <c:v>0.66019399999999995</c:v>
                </c:pt>
                <c:pt idx="1870">
                  <c:v>0.66019399999999995</c:v>
                </c:pt>
                <c:pt idx="1871">
                  <c:v>0.66019399999999995</c:v>
                </c:pt>
                <c:pt idx="1872">
                  <c:v>0.66019399999999995</c:v>
                </c:pt>
                <c:pt idx="1873">
                  <c:v>0.66019399999999995</c:v>
                </c:pt>
                <c:pt idx="1874">
                  <c:v>0.66019399999999995</c:v>
                </c:pt>
                <c:pt idx="1875">
                  <c:v>0.66019399999999995</c:v>
                </c:pt>
                <c:pt idx="1876">
                  <c:v>0.66019399999999995</c:v>
                </c:pt>
                <c:pt idx="1877">
                  <c:v>0.66019399999999995</c:v>
                </c:pt>
                <c:pt idx="1878">
                  <c:v>0.66019399999999995</c:v>
                </c:pt>
                <c:pt idx="1879">
                  <c:v>0.65048499999999998</c:v>
                </c:pt>
                <c:pt idx="1880">
                  <c:v>0.65048499999999998</c:v>
                </c:pt>
                <c:pt idx="1881">
                  <c:v>0.65048499999999998</c:v>
                </c:pt>
                <c:pt idx="1882">
                  <c:v>0.65048499999999998</c:v>
                </c:pt>
                <c:pt idx="1883">
                  <c:v>0.65048499999999998</c:v>
                </c:pt>
                <c:pt idx="1884">
                  <c:v>0.64077700000000004</c:v>
                </c:pt>
                <c:pt idx="1885">
                  <c:v>0.64077700000000004</c:v>
                </c:pt>
                <c:pt idx="1886">
                  <c:v>0.64077700000000004</c:v>
                </c:pt>
                <c:pt idx="1887">
                  <c:v>0.63106799999999996</c:v>
                </c:pt>
                <c:pt idx="1888">
                  <c:v>0.63106799999999996</c:v>
                </c:pt>
                <c:pt idx="1889">
                  <c:v>0.62135899999999999</c:v>
                </c:pt>
                <c:pt idx="1890">
                  <c:v>0.62135899999999999</c:v>
                </c:pt>
                <c:pt idx="1891">
                  <c:v>0.61165000000000003</c:v>
                </c:pt>
                <c:pt idx="1892">
                  <c:v>0.60194199999999998</c:v>
                </c:pt>
                <c:pt idx="1893">
                  <c:v>0.60194199999999998</c:v>
                </c:pt>
                <c:pt idx="1894">
                  <c:v>0.60194199999999998</c:v>
                </c:pt>
                <c:pt idx="1895">
                  <c:v>0.60194199999999998</c:v>
                </c:pt>
                <c:pt idx="1896">
                  <c:v>0.60194199999999998</c:v>
                </c:pt>
                <c:pt idx="1897">
                  <c:v>0.58252400000000004</c:v>
                </c:pt>
                <c:pt idx="1898">
                  <c:v>0.58252400000000004</c:v>
                </c:pt>
                <c:pt idx="1899">
                  <c:v>0.58252400000000004</c:v>
                </c:pt>
                <c:pt idx="1900">
                  <c:v>0.57281599999999999</c:v>
                </c:pt>
                <c:pt idx="1901">
                  <c:v>0.56310700000000002</c:v>
                </c:pt>
                <c:pt idx="1902">
                  <c:v>0.56310700000000002</c:v>
                </c:pt>
                <c:pt idx="1903">
                  <c:v>0.56310700000000002</c:v>
                </c:pt>
                <c:pt idx="1904">
                  <c:v>0.56310700000000002</c:v>
                </c:pt>
                <c:pt idx="1905">
                  <c:v>0.55339799999999995</c:v>
                </c:pt>
                <c:pt idx="1906">
                  <c:v>0.54368899999999998</c:v>
                </c:pt>
                <c:pt idx="1907">
                  <c:v>0.54368899999999998</c:v>
                </c:pt>
                <c:pt idx="1908">
                  <c:v>0.54368899999999998</c:v>
                </c:pt>
                <c:pt idx="1909">
                  <c:v>0.54368899999999998</c:v>
                </c:pt>
                <c:pt idx="1910">
                  <c:v>0.54368899999999998</c:v>
                </c:pt>
                <c:pt idx="1911">
                  <c:v>0.54368899999999998</c:v>
                </c:pt>
                <c:pt idx="1912">
                  <c:v>0.54368899999999998</c:v>
                </c:pt>
                <c:pt idx="1913">
                  <c:v>0.53398100000000004</c:v>
                </c:pt>
                <c:pt idx="1914">
                  <c:v>0.53398100000000004</c:v>
                </c:pt>
                <c:pt idx="1915">
                  <c:v>0.53398100000000004</c:v>
                </c:pt>
                <c:pt idx="1916">
                  <c:v>0.53398100000000004</c:v>
                </c:pt>
                <c:pt idx="1917">
                  <c:v>0.53398100000000004</c:v>
                </c:pt>
                <c:pt idx="1918">
                  <c:v>0.53398100000000004</c:v>
                </c:pt>
                <c:pt idx="1919">
                  <c:v>0.53398100000000004</c:v>
                </c:pt>
                <c:pt idx="1920">
                  <c:v>0.53398100000000004</c:v>
                </c:pt>
                <c:pt idx="1921">
                  <c:v>0.52427199999999996</c:v>
                </c:pt>
                <c:pt idx="1922">
                  <c:v>0.51456299999999999</c:v>
                </c:pt>
                <c:pt idx="1923">
                  <c:v>0.50485400000000002</c:v>
                </c:pt>
                <c:pt idx="1924">
                  <c:v>0.50485400000000002</c:v>
                </c:pt>
                <c:pt idx="1925">
                  <c:v>0.49514599999999998</c:v>
                </c:pt>
                <c:pt idx="1926">
                  <c:v>0.49514599999999998</c:v>
                </c:pt>
                <c:pt idx="1927">
                  <c:v>0.48543700000000001</c:v>
                </c:pt>
                <c:pt idx="1928">
                  <c:v>0.48543700000000001</c:v>
                </c:pt>
                <c:pt idx="1929">
                  <c:v>0.48543700000000001</c:v>
                </c:pt>
                <c:pt idx="1930">
                  <c:v>0.48543700000000001</c:v>
                </c:pt>
                <c:pt idx="1931">
                  <c:v>0.46601900000000002</c:v>
                </c:pt>
                <c:pt idx="1932">
                  <c:v>0.46601900000000002</c:v>
                </c:pt>
                <c:pt idx="1933">
                  <c:v>0.46601900000000002</c:v>
                </c:pt>
                <c:pt idx="1934">
                  <c:v>0.46601900000000002</c:v>
                </c:pt>
                <c:pt idx="1935">
                  <c:v>0.46601900000000002</c:v>
                </c:pt>
                <c:pt idx="1936">
                  <c:v>0.46601900000000002</c:v>
                </c:pt>
                <c:pt idx="1937">
                  <c:v>0.46601900000000002</c:v>
                </c:pt>
                <c:pt idx="1938">
                  <c:v>0.46601900000000002</c:v>
                </c:pt>
                <c:pt idx="1939">
                  <c:v>0.46601900000000002</c:v>
                </c:pt>
                <c:pt idx="1940">
                  <c:v>0.46601900000000002</c:v>
                </c:pt>
                <c:pt idx="1941">
                  <c:v>0.46601900000000002</c:v>
                </c:pt>
                <c:pt idx="1942">
                  <c:v>0.46601900000000002</c:v>
                </c:pt>
                <c:pt idx="1943">
                  <c:v>0.45631100000000002</c:v>
                </c:pt>
                <c:pt idx="1944">
                  <c:v>0.45631100000000002</c:v>
                </c:pt>
                <c:pt idx="1945">
                  <c:v>0.43689299999999998</c:v>
                </c:pt>
                <c:pt idx="1946">
                  <c:v>0.43689299999999998</c:v>
                </c:pt>
                <c:pt idx="1947">
                  <c:v>0.43689299999999998</c:v>
                </c:pt>
                <c:pt idx="1948">
                  <c:v>0.43689299999999998</c:v>
                </c:pt>
                <c:pt idx="1949">
                  <c:v>0.43689299999999998</c:v>
                </c:pt>
                <c:pt idx="1950">
                  <c:v>0.43689299999999998</c:v>
                </c:pt>
                <c:pt idx="1951">
                  <c:v>0.42718400000000001</c:v>
                </c:pt>
                <c:pt idx="1952">
                  <c:v>0.42718400000000001</c:v>
                </c:pt>
                <c:pt idx="1953">
                  <c:v>0.41747600000000001</c:v>
                </c:pt>
                <c:pt idx="1954">
                  <c:v>0.41747600000000001</c:v>
                </c:pt>
                <c:pt idx="1955">
                  <c:v>0.41747600000000001</c:v>
                </c:pt>
                <c:pt idx="1956">
                  <c:v>0.41747600000000001</c:v>
                </c:pt>
                <c:pt idx="1957">
                  <c:v>0.41747600000000001</c:v>
                </c:pt>
                <c:pt idx="1958">
                  <c:v>0.41747600000000001</c:v>
                </c:pt>
                <c:pt idx="1959">
                  <c:v>0.41747600000000001</c:v>
                </c:pt>
                <c:pt idx="1960">
                  <c:v>0.40776699999999999</c:v>
                </c:pt>
                <c:pt idx="1961">
                  <c:v>0.40776699999999999</c:v>
                </c:pt>
                <c:pt idx="1962">
                  <c:v>0.39805800000000002</c:v>
                </c:pt>
                <c:pt idx="1963">
                  <c:v>0.38834999999999997</c:v>
                </c:pt>
                <c:pt idx="1964">
                  <c:v>0.38834999999999997</c:v>
                </c:pt>
                <c:pt idx="1965">
                  <c:v>0.37864100000000001</c:v>
                </c:pt>
                <c:pt idx="1966">
                  <c:v>0.37864100000000001</c:v>
                </c:pt>
                <c:pt idx="1967">
                  <c:v>0.37864100000000001</c:v>
                </c:pt>
                <c:pt idx="1968">
                  <c:v>0.37864100000000001</c:v>
                </c:pt>
                <c:pt idx="1969">
                  <c:v>0.37864100000000001</c:v>
                </c:pt>
                <c:pt idx="1970">
                  <c:v>0.37864100000000001</c:v>
                </c:pt>
                <c:pt idx="1971">
                  <c:v>0.37864100000000001</c:v>
                </c:pt>
                <c:pt idx="1972">
                  <c:v>0.36893199999999998</c:v>
                </c:pt>
                <c:pt idx="1973">
                  <c:v>0.36893199999999998</c:v>
                </c:pt>
                <c:pt idx="1974">
                  <c:v>0.36893199999999998</c:v>
                </c:pt>
                <c:pt idx="1975">
                  <c:v>0.36893199999999998</c:v>
                </c:pt>
                <c:pt idx="1976">
                  <c:v>0.36893199999999998</c:v>
                </c:pt>
                <c:pt idx="1977">
                  <c:v>0.36893199999999998</c:v>
                </c:pt>
                <c:pt idx="1978">
                  <c:v>0.36893199999999998</c:v>
                </c:pt>
                <c:pt idx="1979">
                  <c:v>0.36893199999999998</c:v>
                </c:pt>
                <c:pt idx="1980">
                  <c:v>0.35922300000000001</c:v>
                </c:pt>
                <c:pt idx="1981">
                  <c:v>0.35922300000000001</c:v>
                </c:pt>
                <c:pt idx="1982">
                  <c:v>0.35922300000000001</c:v>
                </c:pt>
                <c:pt idx="1983">
                  <c:v>0.35922300000000001</c:v>
                </c:pt>
                <c:pt idx="1984">
                  <c:v>0.34951500000000002</c:v>
                </c:pt>
                <c:pt idx="1985">
                  <c:v>0.339806</c:v>
                </c:pt>
                <c:pt idx="1986">
                  <c:v>0.339806</c:v>
                </c:pt>
                <c:pt idx="1987">
                  <c:v>0.339806</c:v>
                </c:pt>
                <c:pt idx="1988">
                  <c:v>0.339806</c:v>
                </c:pt>
                <c:pt idx="1989">
                  <c:v>0.339806</c:v>
                </c:pt>
                <c:pt idx="1990">
                  <c:v>0.339806</c:v>
                </c:pt>
                <c:pt idx="1991">
                  <c:v>0.339806</c:v>
                </c:pt>
                <c:pt idx="1992">
                  <c:v>0.33009699999999997</c:v>
                </c:pt>
                <c:pt idx="1993">
                  <c:v>0.32038800000000001</c:v>
                </c:pt>
                <c:pt idx="1994">
                  <c:v>0.32038800000000001</c:v>
                </c:pt>
                <c:pt idx="1995">
                  <c:v>0.32038800000000001</c:v>
                </c:pt>
                <c:pt idx="1996">
                  <c:v>0.32038800000000001</c:v>
                </c:pt>
                <c:pt idx="1997">
                  <c:v>0.31068000000000001</c:v>
                </c:pt>
                <c:pt idx="1998">
                  <c:v>0.30097099999999999</c:v>
                </c:pt>
                <c:pt idx="1999">
                  <c:v>0.30097099999999999</c:v>
                </c:pt>
                <c:pt idx="2000">
                  <c:v>0.30097099999999999</c:v>
                </c:pt>
                <c:pt idx="2001">
                  <c:v>0.30097099999999999</c:v>
                </c:pt>
                <c:pt idx="2002">
                  <c:v>0.30097099999999999</c:v>
                </c:pt>
                <c:pt idx="2003">
                  <c:v>0.30097099999999999</c:v>
                </c:pt>
                <c:pt idx="2004">
                  <c:v>0.30097099999999999</c:v>
                </c:pt>
                <c:pt idx="2005">
                  <c:v>0.30097099999999999</c:v>
                </c:pt>
                <c:pt idx="2006">
                  <c:v>0.30097099999999999</c:v>
                </c:pt>
                <c:pt idx="2007">
                  <c:v>0.30097099999999999</c:v>
                </c:pt>
                <c:pt idx="2008">
                  <c:v>0.30097099999999999</c:v>
                </c:pt>
                <c:pt idx="2009">
                  <c:v>0.30097099999999999</c:v>
                </c:pt>
                <c:pt idx="2010">
                  <c:v>0.30097099999999999</c:v>
                </c:pt>
                <c:pt idx="2011">
                  <c:v>0.30097099999999999</c:v>
                </c:pt>
                <c:pt idx="2012">
                  <c:v>0.30097099999999999</c:v>
                </c:pt>
                <c:pt idx="2013">
                  <c:v>0.30097099999999999</c:v>
                </c:pt>
                <c:pt idx="2014">
                  <c:v>0.30097099999999999</c:v>
                </c:pt>
                <c:pt idx="2015">
                  <c:v>0.30097099999999999</c:v>
                </c:pt>
                <c:pt idx="2016">
                  <c:v>0.30097099999999999</c:v>
                </c:pt>
                <c:pt idx="2017">
                  <c:v>0.29126200000000002</c:v>
                </c:pt>
                <c:pt idx="2018">
                  <c:v>0.281553</c:v>
                </c:pt>
                <c:pt idx="2019">
                  <c:v>0.281553</c:v>
                </c:pt>
                <c:pt idx="2020">
                  <c:v>0.281553</c:v>
                </c:pt>
                <c:pt idx="2021">
                  <c:v>0.271845</c:v>
                </c:pt>
                <c:pt idx="2022">
                  <c:v>0.26213599999999998</c:v>
                </c:pt>
                <c:pt idx="2023">
                  <c:v>0.26213599999999998</c:v>
                </c:pt>
                <c:pt idx="2024">
                  <c:v>0.26213599999999998</c:v>
                </c:pt>
                <c:pt idx="2025">
                  <c:v>0.26213599999999998</c:v>
                </c:pt>
                <c:pt idx="2026">
                  <c:v>0.26213599999999998</c:v>
                </c:pt>
                <c:pt idx="2027">
                  <c:v>0.26213599999999998</c:v>
                </c:pt>
                <c:pt idx="2028">
                  <c:v>0.25242700000000001</c:v>
                </c:pt>
                <c:pt idx="2029">
                  <c:v>0.25242700000000001</c:v>
                </c:pt>
                <c:pt idx="2030">
                  <c:v>0.25242700000000001</c:v>
                </c:pt>
                <c:pt idx="2031">
                  <c:v>0.24271799999999999</c:v>
                </c:pt>
                <c:pt idx="2032">
                  <c:v>0.24271799999999999</c:v>
                </c:pt>
                <c:pt idx="2033">
                  <c:v>0.24271799999999999</c:v>
                </c:pt>
                <c:pt idx="2034">
                  <c:v>0.24271799999999999</c:v>
                </c:pt>
                <c:pt idx="2035">
                  <c:v>0.24271799999999999</c:v>
                </c:pt>
                <c:pt idx="2036">
                  <c:v>0.24271799999999999</c:v>
                </c:pt>
                <c:pt idx="2037">
                  <c:v>0.24271799999999999</c:v>
                </c:pt>
                <c:pt idx="2038">
                  <c:v>0.24271799999999999</c:v>
                </c:pt>
                <c:pt idx="2039">
                  <c:v>0.23300999999999999</c:v>
                </c:pt>
                <c:pt idx="2040">
                  <c:v>0.23300999999999999</c:v>
                </c:pt>
                <c:pt idx="2041">
                  <c:v>0.23300999999999999</c:v>
                </c:pt>
                <c:pt idx="2042">
                  <c:v>0.23300999999999999</c:v>
                </c:pt>
                <c:pt idx="2043">
                  <c:v>0.223301</c:v>
                </c:pt>
                <c:pt idx="2044">
                  <c:v>0.223301</c:v>
                </c:pt>
                <c:pt idx="2045">
                  <c:v>0.223301</c:v>
                </c:pt>
                <c:pt idx="2046">
                  <c:v>0.213592</c:v>
                </c:pt>
                <c:pt idx="2047">
                  <c:v>0.213592</c:v>
                </c:pt>
                <c:pt idx="2048">
                  <c:v>0.213592</c:v>
                </c:pt>
                <c:pt idx="2049">
                  <c:v>0.213592</c:v>
                </c:pt>
                <c:pt idx="2050">
                  <c:v>0.213592</c:v>
                </c:pt>
                <c:pt idx="2051">
                  <c:v>0.213592</c:v>
                </c:pt>
                <c:pt idx="2052">
                  <c:v>0.213592</c:v>
                </c:pt>
                <c:pt idx="2053">
                  <c:v>0.213592</c:v>
                </c:pt>
                <c:pt idx="2054">
                  <c:v>0.213592</c:v>
                </c:pt>
                <c:pt idx="2055">
                  <c:v>0.213592</c:v>
                </c:pt>
                <c:pt idx="2056">
                  <c:v>0.213592</c:v>
                </c:pt>
                <c:pt idx="2057">
                  <c:v>0.213592</c:v>
                </c:pt>
                <c:pt idx="2058">
                  <c:v>0.213592</c:v>
                </c:pt>
                <c:pt idx="2059">
                  <c:v>0.213592</c:v>
                </c:pt>
                <c:pt idx="2060">
                  <c:v>0.213592</c:v>
                </c:pt>
                <c:pt idx="2061">
                  <c:v>0.213592</c:v>
                </c:pt>
                <c:pt idx="2062">
                  <c:v>0.213592</c:v>
                </c:pt>
                <c:pt idx="2063">
                  <c:v>0.213592</c:v>
                </c:pt>
                <c:pt idx="2064">
                  <c:v>0.213592</c:v>
                </c:pt>
                <c:pt idx="2065">
                  <c:v>0.213592</c:v>
                </c:pt>
                <c:pt idx="2066">
                  <c:v>0.213592</c:v>
                </c:pt>
                <c:pt idx="2067">
                  <c:v>0.213592</c:v>
                </c:pt>
                <c:pt idx="2068">
                  <c:v>0.213592</c:v>
                </c:pt>
                <c:pt idx="2069">
                  <c:v>0.213592</c:v>
                </c:pt>
                <c:pt idx="2070">
                  <c:v>0.213592</c:v>
                </c:pt>
                <c:pt idx="2071">
                  <c:v>0.213592</c:v>
                </c:pt>
                <c:pt idx="2072">
                  <c:v>0.213592</c:v>
                </c:pt>
                <c:pt idx="2073">
                  <c:v>0.213592</c:v>
                </c:pt>
                <c:pt idx="2074">
                  <c:v>0.213592</c:v>
                </c:pt>
                <c:pt idx="2075">
                  <c:v>0.213592</c:v>
                </c:pt>
                <c:pt idx="2076">
                  <c:v>0.213592</c:v>
                </c:pt>
                <c:pt idx="2077">
                  <c:v>0.213592</c:v>
                </c:pt>
                <c:pt idx="2078">
                  <c:v>0.213592</c:v>
                </c:pt>
                <c:pt idx="2079">
                  <c:v>0.213592</c:v>
                </c:pt>
                <c:pt idx="2080">
                  <c:v>0.213592</c:v>
                </c:pt>
                <c:pt idx="2081">
                  <c:v>0.213592</c:v>
                </c:pt>
                <c:pt idx="2082">
                  <c:v>0.213592</c:v>
                </c:pt>
                <c:pt idx="2083">
                  <c:v>0.213592</c:v>
                </c:pt>
                <c:pt idx="2084">
                  <c:v>0.213592</c:v>
                </c:pt>
                <c:pt idx="2085">
                  <c:v>0.213592</c:v>
                </c:pt>
                <c:pt idx="2086">
                  <c:v>0.20388300000000001</c:v>
                </c:pt>
                <c:pt idx="2087">
                  <c:v>0.20388300000000001</c:v>
                </c:pt>
                <c:pt idx="2088">
                  <c:v>0.19417499999999999</c:v>
                </c:pt>
                <c:pt idx="2089">
                  <c:v>0.19417499999999999</c:v>
                </c:pt>
                <c:pt idx="2090">
                  <c:v>0.19417499999999999</c:v>
                </c:pt>
                <c:pt idx="2091">
                  <c:v>0.19417499999999999</c:v>
                </c:pt>
                <c:pt idx="2092">
                  <c:v>0.19417499999999999</c:v>
                </c:pt>
                <c:pt idx="2093">
                  <c:v>0.19417499999999999</c:v>
                </c:pt>
                <c:pt idx="2094">
                  <c:v>0.19417499999999999</c:v>
                </c:pt>
                <c:pt idx="2095">
                  <c:v>0.18446599999999999</c:v>
                </c:pt>
                <c:pt idx="2096">
                  <c:v>0.18446599999999999</c:v>
                </c:pt>
                <c:pt idx="2097">
                  <c:v>0.174757</c:v>
                </c:pt>
                <c:pt idx="2098">
                  <c:v>0.174757</c:v>
                </c:pt>
                <c:pt idx="2099">
                  <c:v>0.174757</c:v>
                </c:pt>
                <c:pt idx="2100">
                  <c:v>0.174757</c:v>
                </c:pt>
                <c:pt idx="2101">
                  <c:v>0.174757</c:v>
                </c:pt>
                <c:pt idx="2102">
                  <c:v>0.174757</c:v>
                </c:pt>
                <c:pt idx="2103">
                  <c:v>0.174757</c:v>
                </c:pt>
                <c:pt idx="2104">
                  <c:v>0.174757</c:v>
                </c:pt>
                <c:pt idx="2105">
                  <c:v>0.174757</c:v>
                </c:pt>
                <c:pt idx="2106">
                  <c:v>0.174757</c:v>
                </c:pt>
                <c:pt idx="2107">
                  <c:v>0.174757</c:v>
                </c:pt>
                <c:pt idx="2108">
                  <c:v>0.174757</c:v>
                </c:pt>
                <c:pt idx="2109">
                  <c:v>0.174757</c:v>
                </c:pt>
                <c:pt idx="2110">
                  <c:v>0.174757</c:v>
                </c:pt>
                <c:pt idx="2111">
                  <c:v>0.174757</c:v>
                </c:pt>
                <c:pt idx="2112">
                  <c:v>0.174757</c:v>
                </c:pt>
                <c:pt idx="2113">
                  <c:v>0.174757</c:v>
                </c:pt>
                <c:pt idx="2114">
                  <c:v>0.174757</c:v>
                </c:pt>
                <c:pt idx="2115">
                  <c:v>0.174757</c:v>
                </c:pt>
                <c:pt idx="2116">
                  <c:v>0.174757</c:v>
                </c:pt>
                <c:pt idx="2117">
                  <c:v>0.174757</c:v>
                </c:pt>
                <c:pt idx="2118">
                  <c:v>0.174757</c:v>
                </c:pt>
                <c:pt idx="2119">
                  <c:v>0.15534000000000001</c:v>
                </c:pt>
                <c:pt idx="2120">
                  <c:v>0.15534000000000001</c:v>
                </c:pt>
                <c:pt idx="2121">
                  <c:v>0.15534000000000001</c:v>
                </c:pt>
                <c:pt idx="2122">
                  <c:v>0.15534000000000001</c:v>
                </c:pt>
                <c:pt idx="2123">
                  <c:v>0.15534000000000001</c:v>
                </c:pt>
                <c:pt idx="2124">
                  <c:v>0.15534000000000001</c:v>
                </c:pt>
                <c:pt idx="2125">
                  <c:v>0.15534000000000001</c:v>
                </c:pt>
                <c:pt idx="2126">
                  <c:v>0.15534000000000001</c:v>
                </c:pt>
                <c:pt idx="2127">
                  <c:v>0.15534000000000001</c:v>
                </c:pt>
                <c:pt idx="2128">
                  <c:v>0.15534000000000001</c:v>
                </c:pt>
                <c:pt idx="2129">
                  <c:v>0.15534000000000001</c:v>
                </c:pt>
                <c:pt idx="2130">
                  <c:v>0.15534000000000001</c:v>
                </c:pt>
                <c:pt idx="2131">
                  <c:v>0.15534000000000001</c:v>
                </c:pt>
                <c:pt idx="2132">
                  <c:v>0.15534000000000001</c:v>
                </c:pt>
                <c:pt idx="2133">
                  <c:v>0.14563100000000001</c:v>
                </c:pt>
                <c:pt idx="2134">
                  <c:v>0.14563100000000001</c:v>
                </c:pt>
                <c:pt idx="2135">
                  <c:v>0.13592199999999999</c:v>
                </c:pt>
                <c:pt idx="2136">
                  <c:v>0.13592199999999999</c:v>
                </c:pt>
                <c:pt idx="2137">
                  <c:v>0.13592199999999999</c:v>
                </c:pt>
                <c:pt idx="2138">
                  <c:v>0.12621399999999999</c:v>
                </c:pt>
                <c:pt idx="2139">
                  <c:v>0.12621399999999999</c:v>
                </c:pt>
                <c:pt idx="2140">
                  <c:v>0.12621399999999999</c:v>
                </c:pt>
                <c:pt idx="2141">
                  <c:v>0.12621399999999999</c:v>
                </c:pt>
                <c:pt idx="2142">
                  <c:v>0.12621399999999999</c:v>
                </c:pt>
                <c:pt idx="2143">
                  <c:v>0.12621399999999999</c:v>
                </c:pt>
                <c:pt idx="2144">
                  <c:v>0.12621399999999999</c:v>
                </c:pt>
                <c:pt idx="2145">
                  <c:v>0.12621399999999999</c:v>
                </c:pt>
                <c:pt idx="2146">
                  <c:v>0.12621399999999999</c:v>
                </c:pt>
                <c:pt idx="2147">
                  <c:v>0.12621399999999999</c:v>
                </c:pt>
                <c:pt idx="2148">
                  <c:v>0.12621399999999999</c:v>
                </c:pt>
                <c:pt idx="2149">
                  <c:v>0.12621399999999999</c:v>
                </c:pt>
                <c:pt idx="2150">
                  <c:v>0.12621399999999999</c:v>
                </c:pt>
                <c:pt idx="2151">
                  <c:v>0.12621399999999999</c:v>
                </c:pt>
                <c:pt idx="2152">
                  <c:v>0.12621399999999999</c:v>
                </c:pt>
                <c:pt idx="2153">
                  <c:v>0.12621399999999999</c:v>
                </c:pt>
                <c:pt idx="2154">
                  <c:v>0.12621399999999999</c:v>
                </c:pt>
                <c:pt idx="2155">
                  <c:v>0.12621399999999999</c:v>
                </c:pt>
                <c:pt idx="2156">
                  <c:v>0.12621399999999999</c:v>
                </c:pt>
                <c:pt idx="2157">
                  <c:v>0.12621399999999999</c:v>
                </c:pt>
                <c:pt idx="2158">
                  <c:v>0.12621399999999999</c:v>
                </c:pt>
                <c:pt idx="2159">
                  <c:v>0.12621399999999999</c:v>
                </c:pt>
                <c:pt idx="2160">
                  <c:v>0.12621399999999999</c:v>
                </c:pt>
                <c:pt idx="2161">
                  <c:v>0.12621399999999999</c:v>
                </c:pt>
                <c:pt idx="2162">
                  <c:v>0.12621399999999999</c:v>
                </c:pt>
                <c:pt idx="2163">
                  <c:v>0.12621399999999999</c:v>
                </c:pt>
                <c:pt idx="2164">
                  <c:v>0.12621399999999999</c:v>
                </c:pt>
                <c:pt idx="2165">
                  <c:v>0.12621399999999999</c:v>
                </c:pt>
                <c:pt idx="2166">
                  <c:v>0.12621399999999999</c:v>
                </c:pt>
                <c:pt idx="2167">
                  <c:v>0.12621399999999999</c:v>
                </c:pt>
                <c:pt idx="2168">
                  <c:v>0.12621399999999999</c:v>
                </c:pt>
                <c:pt idx="2169">
                  <c:v>0.12621399999999999</c:v>
                </c:pt>
                <c:pt idx="2170">
                  <c:v>0.12621399999999999</c:v>
                </c:pt>
                <c:pt idx="2171">
                  <c:v>0.12621399999999999</c:v>
                </c:pt>
                <c:pt idx="2172">
                  <c:v>0.12621399999999999</c:v>
                </c:pt>
                <c:pt idx="2173">
                  <c:v>0.12621399999999999</c:v>
                </c:pt>
                <c:pt idx="2174">
                  <c:v>0.12621399999999999</c:v>
                </c:pt>
                <c:pt idx="2175">
                  <c:v>0.12621399999999999</c:v>
                </c:pt>
                <c:pt idx="2176">
                  <c:v>0.12621399999999999</c:v>
                </c:pt>
                <c:pt idx="2177">
                  <c:v>0.116505</c:v>
                </c:pt>
                <c:pt idx="2178">
                  <c:v>0.116505</c:v>
                </c:pt>
                <c:pt idx="2179">
                  <c:v>0.116505</c:v>
                </c:pt>
                <c:pt idx="2180">
                  <c:v>0.116505</c:v>
                </c:pt>
                <c:pt idx="2181">
                  <c:v>0.116505</c:v>
                </c:pt>
                <c:pt idx="2182">
                  <c:v>0.116505</c:v>
                </c:pt>
                <c:pt idx="2183">
                  <c:v>0.116505</c:v>
                </c:pt>
                <c:pt idx="2184">
                  <c:v>0.116505</c:v>
                </c:pt>
                <c:pt idx="2185">
                  <c:v>0.116505</c:v>
                </c:pt>
                <c:pt idx="2186">
                  <c:v>0.116505</c:v>
                </c:pt>
                <c:pt idx="2187">
                  <c:v>0.116505</c:v>
                </c:pt>
                <c:pt idx="2188">
                  <c:v>0.116505</c:v>
                </c:pt>
                <c:pt idx="2189">
                  <c:v>0.116505</c:v>
                </c:pt>
                <c:pt idx="2190">
                  <c:v>0.116505</c:v>
                </c:pt>
                <c:pt idx="2191">
                  <c:v>0.116505</c:v>
                </c:pt>
                <c:pt idx="2192">
                  <c:v>0.116505</c:v>
                </c:pt>
                <c:pt idx="2193">
                  <c:v>0.116505</c:v>
                </c:pt>
                <c:pt idx="2194">
                  <c:v>0.116505</c:v>
                </c:pt>
                <c:pt idx="2195">
                  <c:v>0.116505</c:v>
                </c:pt>
                <c:pt idx="2196">
                  <c:v>0.116505</c:v>
                </c:pt>
                <c:pt idx="2197">
                  <c:v>0.116505</c:v>
                </c:pt>
                <c:pt idx="2198">
                  <c:v>0.116505</c:v>
                </c:pt>
                <c:pt idx="2199">
                  <c:v>0.116505</c:v>
                </c:pt>
                <c:pt idx="2200">
                  <c:v>0.116505</c:v>
                </c:pt>
                <c:pt idx="2201">
                  <c:v>0.116505</c:v>
                </c:pt>
                <c:pt idx="2202">
                  <c:v>0.116505</c:v>
                </c:pt>
                <c:pt idx="2203">
                  <c:v>0.116505</c:v>
                </c:pt>
                <c:pt idx="2204">
                  <c:v>0.116505</c:v>
                </c:pt>
                <c:pt idx="2205">
                  <c:v>0.116505</c:v>
                </c:pt>
                <c:pt idx="2206">
                  <c:v>0.116505</c:v>
                </c:pt>
                <c:pt idx="2207">
                  <c:v>0.116505</c:v>
                </c:pt>
                <c:pt idx="2208">
                  <c:v>0.116505</c:v>
                </c:pt>
                <c:pt idx="2209">
                  <c:v>0.116505</c:v>
                </c:pt>
                <c:pt idx="2210">
                  <c:v>0.116505</c:v>
                </c:pt>
                <c:pt idx="2211">
                  <c:v>0.116505</c:v>
                </c:pt>
                <c:pt idx="2212">
                  <c:v>0.116505</c:v>
                </c:pt>
                <c:pt idx="2213">
                  <c:v>0.116505</c:v>
                </c:pt>
                <c:pt idx="2214">
                  <c:v>0.116505</c:v>
                </c:pt>
                <c:pt idx="2215">
                  <c:v>0.116505</c:v>
                </c:pt>
                <c:pt idx="2216">
                  <c:v>0.116505</c:v>
                </c:pt>
                <c:pt idx="2217">
                  <c:v>0.116505</c:v>
                </c:pt>
                <c:pt idx="2218">
                  <c:v>0.116505</c:v>
                </c:pt>
                <c:pt idx="2219">
                  <c:v>0.116505</c:v>
                </c:pt>
                <c:pt idx="2220">
                  <c:v>0.116505</c:v>
                </c:pt>
                <c:pt idx="2221">
                  <c:v>0.116505</c:v>
                </c:pt>
                <c:pt idx="2222">
                  <c:v>0.116505</c:v>
                </c:pt>
                <c:pt idx="2223">
                  <c:v>0.116505</c:v>
                </c:pt>
                <c:pt idx="2224">
                  <c:v>0.116505</c:v>
                </c:pt>
                <c:pt idx="2225">
                  <c:v>0.116505</c:v>
                </c:pt>
                <c:pt idx="2226">
                  <c:v>0.116505</c:v>
                </c:pt>
                <c:pt idx="2227">
                  <c:v>0.116505</c:v>
                </c:pt>
                <c:pt idx="2228">
                  <c:v>0.116505</c:v>
                </c:pt>
                <c:pt idx="2229">
                  <c:v>0.116505</c:v>
                </c:pt>
                <c:pt idx="2230">
                  <c:v>0.116505</c:v>
                </c:pt>
                <c:pt idx="2231">
                  <c:v>0.116505</c:v>
                </c:pt>
                <c:pt idx="2232">
                  <c:v>0.116505</c:v>
                </c:pt>
                <c:pt idx="2233">
                  <c:v>0.116505</c:v>
                </c:pt>
                <c:pt idx="2234">
                  <c:v>0.116505</c:v>
                </c:pt>
                <c:pt idx="2235">
                  <c:v>0.116505</c:v>
                </c:pt>
                <c:pt idx="2236">
                  <c:v>0.116505</c:v>
                </c:pt>
                <c:pt idx="2237">
                  <c:v>0.116505</c:v>
                </c:pt>
                <c:pt idx="2238">
                  <c:v>0.116505</c:v>
                </c:pt>
                <c:pt idx="2239">
                  <c:v>0.116505</c:v>
                </c:pt>
                <c:pt idx="2240">
                  <c:v>0.116505</c:v>
                </c:pt>
                <c:pt idx="2241">
                  <c:v>0.116505</c:v>
                </c:pt>
                <c:pt idx="2242">
                  <c:v>0.116505</c:v>
                </c:pt>
                <c:pt idx="2243">
                  <c:v>0.116505</c:v>
                </c:pt>
                <c:pt idx="2244">
                  <c:v>0.116505</c:v>
                </c:pt>
                <c:pt idx="2245">
                  <c:v>0.116505</c:v>
                </c:pt>
                <c:pt idx="2246">
                  <c:v>0.116505</c:v>
                </c:pt>
                <c:pt idx="2247">
                  <c:v>0.116505</c:v>
                </c:pt>
                <c:pt idx="2248">
                  <c:v>0.116505</c:v>
                </c:pt>
                <c:pt idx="2249">
                  <c:v>0.116505</c:v>
                </c:pt>
                <c:pt idx="2250">
                  <c:v>0.116505</c:v>
                </c:pt>
                <c:pt idx="2251">
                  <c:v>0.116505</c:v>
                </c:pt>
                <c:pt idx="2252">
                  <c:v>0.116505</c:v>
                </c:pt>
                <c:pt idx="2253">
                  <c:v>0.116505</c:v>
                </c:pt>
                <c:pt idx="2254">
                  <c:v>0.116505</c:v>
                </c:pt>
                <c:pt idx="2255">
                  <c:v>0.116505</c:v>
                </c:pt>
                <c:pt idx="2256">
                  <c:v>0.116505</c:v>
                </c:pt>
                <c:pt idx="2257">
                  <c:v>0.116505</c:v>
                </c:pt>
                <c:pt idx="2258">
                  <c:v>0.116505</c:v>
                </c:pt>
                <c:pt idx="2259">
                  <c:v>0.116505</c:v>
                </c:pt>
                <c:pt idx="2260">
                  <c:v>0.116505</c:v>
                </c:pt>
                <c:pt idx="2261">
                  <c:v>0.116505</c:v>
                </c:pt>
                <c:pt idx="2262">
                  <c:v>0.116505</c:v>
                </c:pt>
                <c:pt idx="2263">
                  <c:v>0.116505</c:v>
                </c:pt>
                <c:pt idx="2264">
                  <c:v>0.116505</c:v>
                </c:pt>
                <c:pt idx="2265">
                  <c:v>0.116505</c:v>
                </c:pt>
                <c:pt idx="2266">
                  <c:v>0.116505</c:v>
                </c:pt>
                <c:pt idx="2267">
                  <c:v>0.116505</c:v>
                </c:pt>
                <c:pt idx="2268">
                  <c:v>0.116505</c:v>
                </c:pt>
                <c:pt idx="2269">
                  <c:v>0.116505</c:v>
                </c:pt>
                <c:pt idx="2270">
                  <c:v>0.116505</c:v>
                </c:pt>
                <c:pt idx="2271">
                  <c:v>0.116505</c:v>
                </c:pt>
                <c:pt idx="2272">
                  <c:v>0.116505</c:v>
                </c:pt>
                <c:pt idx="2273">
                  <c:v>0.116505</c:v>
                </c:pt>
                <c:pt idx="2274">
                  <c:v>0.116505</c:v>
                </c:pt>
                <c:pt idx="2275">
                  <c:v>0.116505</c:v>
                </c:pt>
                <c:pt idx="2276">
                  <c:v>0.116505</c:v>
                </c:pt>
                <c:pt idx="2277">
                  <c:v>0.116505</c:v>
                </c:pt>
                <c:pt idx="2278">
                  <c:v>0.116505</c:v>
                </c:pt>
                <c:pt idx="2279">
                  <c:v>0.116505</c:v>
                </c:pt>
                <c:pt idx="2280">
                  <c:v>0.116505</c:v>
                </c:pt>
                <c:pt idx="2281">
                  <c:v>0.116505</c:v>
                </c:pt>
                <c:pt idx="2282">
                  <c:v>0.116505</c:v>
                </c:pt>
                <c:pt idx="2283">
                  <c:v>0.116505</c:v>
                </c:pt>
                <c:pt idx="2284">
                  <c:v>0.116505</c:v>
                </c:pt>
                <c:pt idx="2285">
                  <c:v>0.116505</c:v>
                </c:pt>
                <c:pt idx="2286">
                  <c:v>0.116505</c:v>
                </c:pt>
                <c:pt idx="2287">
                  <c:v>0.106796</c:v>
                </c:pt>
                <c:pt idx="2288">
                  <c:v>0.106796</c:v>
                </c:pt>
                <c:pt idx="2289">
                  <c:v>0.106796</c:v>
                </c:pt>
                <c:pt idx="2290">
                  <c:v>0.106796</c:v>
                </c:pt>
                <c:pt idx="2291">
                  <c:v>0.106796</c:v>
                </c:pt>
                <c:pt idx="2292">
                  <c:v>0.106796</c:v>
                </c:pt>
                <c:pt idx="2293">
                  <c:v>9.7087400000000004E-2</c:v>
                </c:pt>
                <c:pt idx="2294">
                  <c:v>9.7087400000000004E-2</c:v>
                </c:pt>
                <c:pt idx="2295">
                  <c:v>9.7087400000000004E-2</c:v>
                </c:pt>
                <c:pt idx="2296">
                  <c:v>9.7087400000000004E-2</c:v>
                </c:pt>
                <c:pt idx="2297">
                  <c:v>9.7087400000000004E-2</c:v>
                </c:pt>
                <c:pt idx="2298">
                  <c:v>9.7087400000000004E-2</c:v>
                </c:pt>
                <c:pt idx="2299">
                  <c:v>9.7087400000000004E-2</c:v>
                </c:pt>
                <c:pt idx="2300">
                  <c:v>9.7087400000000004E-2</c:v>
                </c:pt>
                <c:pt idx="2301">
                  <c:v>9.7087400000000004E-2</c:v>
                </c:pt>
                <c:pt idx="2302">
                  <c:v>9.7087400000000004E-2</c:v>
                </c:pt>
                <c:pt idx="2303">
                  <c:v>9.7087400000000004E-2</c:v>
                </c:pt>
                <c:pt idx="2304">
                  <c:v>9.7087400000000004E-2</c:v>
                </c:pt>
                <c:pt idx="2305">
                  <c:v>9.7087400000000004E-2</c:v>
                </c:pt>
                <c:pt idx="2306">
                  <c:v>9.7087400000000004E-2</c:v>
                </c:pt>
                <c:pt idx="2307">
                  <c:v>9.7087400000000004E-2</c:v>
                </c:pt>
                <c:pt idx="2308">
                  <c:v>9.7087400000000004E-2</c:v>
                </c:pt>
                <c:pt idx="2309">
                  <c:v>9.7087400000000004E-2</c:v>
                </c:pt>
                <c:pt idx="2310">
                  <c:v>9.7087400000000004E-2</c:v>
                </c:pt>
                <c:pt idx="2311">
                  <c:v>9.7087400000000004E-2</c:v>
                </c:pt>
                <c:pt idx="2312">
                  <c:v>9.7087400000000004E-2</c:v>
                </c:pt>
                <c:pt idx="2313">
                  <c:v>9.7087400000000004E-2</c:v>
                </c:pt>
                <c:pt idx="2314">
                  <c:v>9.7087400000000004E-2</c:v>
                </c:pt>
                <c:pt idx="2315">
                  <c:v>9.7087400000000004E-2</c:v>
                </c:pt>
                <c:pt idx="2316">
                  <c:v>9.7087400000000004E-2</c:v>
                </c:pt>
                <c:pt idx="2317">
                  <c:v>9.7087400000000004E-2</c:v>
                </c:pt>
                <c:pt idx="2318">
                  <c:v>9.7087400000000004E-2</c:v>
                </c:pt>
                <c:pt idx="2319">
                  <c:v>9.7087400000000004E-2</c:v>
                </c:pt>
                <c:pt idx="2320">
                  <c:v>9.7087400000000004E-2</c:v>
                </c:pt>
                <c:pt idx="2321">
                  <c:v>9.7087400000000004E-2</c:v>
                </c:pt>
                <c:pt idx="2322">
                  <c:v>9.7087400000000004E-2</c:v>
                </c:pt>
                <c:pt idx="2323">
                  <c:v>9.7087400000000004E-2</c:v>
                </c:pt>
                <c:pt idx="2324">
                  <c:v>9.7087400000000004E-2</c:v>
                </c:pt>
                <c:pt idx="2325">
                  <c:v>9.7087400000000004E-2</c:v>
                </c:pt>
                <c:pt idx="2326">
                  <c:v>9.7087400000000004E-2</c:v>
                </c:pt>
                <c:pt idx="2327">
                  <c:v>8.7378600000000001E-2</c:v>
                </c:pt>
                <c:pt idx="2328">
                  <c:v>8.7378600000000001E-2</c:v>
                </c:pt>
                <c:pt idx="2329">
                  <c:v>8.7378600000000001E-2</c:v>
                </c:pt>
                <c:pt idx="2330">
                  <c:v>8.7378600000000001E-2</c:v>
                </c:pt>
                <c:pt idx="2331">
                  <c:v>8.7378600000000001E-2</c:v>
                </c:pt>
                <c:pt idx="2332">
                  <c:v>8.7378600000000001E-2</c:v>
                </c:pt>
                <c:pt idx="2333">
                  <c:v>8.7378600000000001E-2</c:v>
                </c:pt>
                <c:pt idx="2334">
                  <c:v>8.7378600000000001E-2</c:v>
                </c:pt>
                <c:pt idx="2335">
                  <c:v>8.7378600000000001E-2</c:v>
                </c:pt>
                <c:pt idx="2336">
                  <c:v>8.7378600000000001E-2</c:v>
                </c:pt>
                <c:pt idx="2337">
                  <c:v>8.7378600000000001E-2</c:v>
                </c:pt>
                <c:pt idx="2338">
                  <c:v>8.7378600000000001E-2</c:v>
                </c:pt>
                <c:pt idx="2339">
                  <c:v>8.7378600000000001E-2</c:v>
                </c:pt>
                <c:pt idx="2340">
                  <c:v>8.7378600000000001E-2</c:v>
                </c:pt>
                <c:pt idx="2341">
                  <c:v>8.7378600000000001E-2</c:v>
                </c:pt>
                <c:pt idx="2342">
                  <c:v>8.7378600000000001E-2</c:v>
                </c:pt>
                <c:pt idx="2343">
                  <c:v>8.7378600000000001E-2</c:v>
                </c:pt>
                <c:pt idx="2344">
                  <c:v>8.7378600000000001E-2</c:v>
                </c:pt>
                <c:pt idx="2345">
                  <c:v>8.7378600000000001E-2</c:v>
                </c:pt>
                <c:pt idx="2346">
                  <c:v>8.7378600000000001E-2</c:v>
                </c:pt>
                <c:pt idx="2347">
                  <c:v>8.7378600000000001E-2</c:v>
                </c:pt>
                <c:pt idx="2348">
                  <c:v>8.7378600000000001E-2</c:v>
                </c:pt>
                <c:pt idx="2349">
                  <c:v>8.7378600000000001E-2</c:v>
                </c:pt>
                <c:pt idx="2350">
                  <c:v>8.7378600000000001E-2</c:v>
                </c:pt>
                <c:pt idx="2351">
                  <c:v>8.7378600000000001E-2</c:v>
                </c:pt>
                <c:pt idx="2352">
                  <c:v>8.7378600000000001E-2</c:v>
                </c:pt>
                <c:pt idx="2353">
                  <c:v>8.7378600000000001E-2</c:v>
                </c:pt>
                <c:pt idx="2354">
                  <c:v>7.76699E-2</c:v>
                </c:pt>
                <c:pt idx="2355">
                  <c:v>7.76699E-2</c:v>
                </c:pt>
                <c:pt idx="2356">
                  <c:v>7.76699E-2</c:v>
                </c:pt>
                <c:pt idx="2357">
                  <c:v>7.76699E-2</c:v>
                </c:pt>
                <c:pt idx="2358">
                  <c:v>7.76699E-2</c:v>
                </c:pt>
                <c:pt idx="2359">
                  <c:v>7.76699E-2</c:v>
                </c:pt>
                <c:pt idx="2360">
                  <c:v>7.76699E-2</c:v>
                </c:pt>
                <c:pt idx="2361">
                  <c:v>7.76699E-2</c:v>
                </c:pt>
                <c:pt idx="2362">
                  <c:v>7.76699E-2</c:v>
                </c:pt>
                <c:pt idx="2363">
                  <c:v>7.76699E-2</c:v>
                </c:pt>
                <c:pt idx="2364">
                  <c:v>7.76699E-2</c:v>
                </c:pt>
                <c:pt idx="2365">
                  <c:v>7.76699E-2</c:v>
                </c:pt>
                <c:pt idx="2366">
                  <c:v>7.76699E-2</c:v>
                </c:pt>
                <c:pt idx="2367">
                  <c:v>7.76699E-2</c:v>
                </c:pt>
                <c:pt idx="2368">
                  <c:v>7.76699E-2</c:v>
                </c:pt>
                <c:pt idx="2369">
                  <c:v>7.76699E-2</c:v>
                </c:pt>
                <c:pt idx="2370">
                  <c:v>7.76699E-2</c:v>
                </c:pt>
                <c:pt idx="2371">
                  <c:v>7.76699E-2</c:v>
                </c:pt>
                <c:pt idx="2372">
                  <c:v>7.76699E-2</c:v>
                </c:pt>
                <c:pt idx="2373">
                  <c:v>7.76699E-2</c:v>
                </c:pt>
                <c:pt idx="2374">
                  <c:v>7.76699E-2</c:v>
                </c:pt>
                <c:pt idx="2375">
                  <c:v>7.76699E-2</c:v>
                </c:pt>
                <c:pt idx="2376">
                  <c:v>7.76699E-2</c:v>
                </c:pt>
                <c:pt idx="2377">
                  <c:v>7.76699E-2</c:v>
                </c:pt>
                <c:pt idx="2378">
                  <c:v>7.76699E-2</c:v>
                </c:pt>
                <c:pt idx="2379">
                  <c:v>7.76699E-2</c:v>
                </c:pt>
                <c:pt idx="2380">
                  <c:v>7.76699E-2</c:v>
                </c:pt>
                <c:pt idx="2381">
                  <c:v>7.76699E-2</c:v>
                </c:pt>
                <c:pt idx="2382">
                  <c:v>7.76699E-2</c:v>
                </c:pt>
                <c:pt idx="2383">
                  <c:v>7.76699E-2</c:v>
                </c:pt>
                <c:pt idx="2384">
                  <c:v>7.76699E-2</c:v>
                </c:pt>
                <c:pt idx="2385">
                  <c:v>7.76699E-2</c:v>
                </c:pt>
                <c:pt idx="2386">
                  <c:v>7.76699E-2</c:v>
                </c:pt>
                <c:pt idx="2387">
                  <c:v>7.76699E-2</c:v>
                </c:pt>
                <c:pt idx="2388">
                  <c:v>7.76699E-2</c:v>
                </c:pt>
                <c:pt idx="2389">
                  <c:v>7.76699E-2</c:v>
                </c:pt>
                <c:pt idx="2390">
                  <c:v>7.76699E-2</c:v>
                </c:pt>
                <c:pt idx="2391">
                  <c:v>7.76699E-2</c:v>
                </c:pt>
                <c:pt idx="2392">
                  <c:v>7.76699E-2</c:v>
                </c:pt>
                <c:pt idx="2393">
                  <c:v>7.76699E-2</c:v>
                </c:pt>
                <c:pt idx="2394">
                  <c:v>7.76699E-2</c:v>
                </c:pt>
                <c:pt idx="2395">
                  <c:v>7.76699E-2</c:v>
                </c:pt>
                <c:pt idx="2396">
                  <c:v>7.76699E-2</c:v>
                </c:pt>
                <c:pt idx="2397">
                  <c:v>7.76699E-2</c:v>
                </c:pt>
                <c:pt idx="2398">
                  <c:v>7.76699E-2</c:v>
                </c:pt>
                <c:pt idx="2399">
                  <c:v>7.76699E-2</c:v>
                </c:pt>
                <c:pt idx="2400">
                  <c:v>7.76699E-2</c:v>
                </c:pt>
                <c:pt idx="2401">
                  <c:v>7.76699E-2</c:v>
                </c:pt>
                <c:pt idx="2402">
                  <c:v>7.76699E-2</c:v>
                </c:pt>
                <c:pt idx="2403">
                  <c:v>7.76699E-2</c:v>
                </c:pt>
                <c:pt idx="2404">
                  <c:v>7.76699E-2</c:v>
                </c:pt>
                <c:pt idx="2405">
                  <c:v>7.76699E-2</c:v>
                </c:pt>
                <c:pt idx="2406">
                  <c:v>7.76699E-2</c:v>
                </c:pt>
                <c:pt idx="2407">
                  <c:v>7.76699E-2</c:v>
                </c:pt>
                <c:pt idx="2408">
                  <c:v>7.76699E-2</c:v>
                </c:pt>
                <c:pt idx="2409">
                  <c:v>7.76699E-2</c:v>
                </c:pt>
                <c:pt idx="2410">
                  <c:v>7.76699E-2</c:v>
                </c:pt>
                <c:pt idx="2411">
                  <c:v>6.7961199999999999E-2</c:v>
                </c:pt>
                <c:pt idx="2412">
                  <c:v>6.7961199999999999E-2</c:v>
                </c:pt>
                <c:pt idx="2413">
                  <c:v>6.7961199999999999E-2</c:v>
                </c:pt>
                <c:pt idx="2414">
                  <c:v>6.7961199999999999E-2</c:v>
                </c:pt>
                <c:pt idx="2415">
                  <c:v>6.7961199999999999E-2</c:v>
                </c:pt>
                <c:pt idx="2416">
                  <c:v>6.7961199999999999E-2</c:v>
                </c:pt>
                <c:pt idx="2417">
                  <c:v>6.7961199999999999E-2</c:v>
                </c:pt>
                <c:pt idx="2418">
                  <c:v>6.7961199999999999E-2</c:v>
                </c:pt>
                <c:pt idx="2419">
                  <c:v>6.7961199999999999E-2</c:v>
                </c:pt>
                <c:pt idx="2420">
                  <c:v>6.7961199999999999E-2</c:v>
                </c:pt>
                <c:pt idx="2421">
                  <c:v>6.7961199999999999E-2</c:v>
                </c:pt>
                <c:pt idx="2422">
                  <c:v>6.7961199999999999E-2</c:v>
                </c:pt>
                <c:pt idx="2423">
                  <c:v>6.7961199999999999E-2</c:v>
                </c:pt>
                <c:pt idx="2424">
                  <c:v>6.7961199999999999E-2</c:v>
                </c:pt>
                <c:pt idx="2425">
                  <c:v>6.7961199999999999E-2</c:v>
                </c:pt>
                <c:pt idx="2426">
                  <c:v>6.7961199999999999E-2</c:v>
                </c:pt>
                <c:pt idx="2427">
                  <c:v>6.7961199999999999E-2</c:v>
                </c:pt>
                <c:pt idx="2428">
                  <c:v>6.7961199999999999E-2</c:v>
                </c:pt>
                <c:pt idx="2429">
                  <c:v>6.7961199999999999E-2</c:v>
                </c:pt>
                <c:pt idx="2430">
                  <c:v>4.8543700000000002E-2</c:v>
                </c:pt>
                <c:pt idx="2431">
                  <c:v>4.8543700000000002E-2</c:v>
                </c:pt>
                <c:pt idx="2432">
                  <c:v>4.8543700000000002E-2</c:v>
                </c:pt>
                <c:pt idx="2433">
                  <c:v>4.8543700000000002E-2</c:v>
                </c:pt>
                <c:pt idx="2434">
                  <c:v>4.8543700000000002E-2</c:v>
                </c:pt>
                <c:pt idx="2435">
                  <c:v>4.8543700000000002E-2</c:v>
                </c:pt>
                <c:pt idx="2436">
                  <c:v>4.8543700000000002E-2</c:v>
                </c:pt>
                <c:pt idx="2437">
                  <c:v>4.8543700000000002E-2</c:v>
                </c:pt>
                <c:pt idx="2438">
                  <c:v>4.8543700000000002E-2</c:v>
                </c:pt>
                <c:pt idx="2439">
                  <c:v>4.8543700000000002E-2</c:v>
                </c:pt>
                <c:pt idx="2440">
                  <c:v>3.8835000000000001E-2</c:v>
                </c:pt>
                <c:pt idx="2441">
                  <c:v>2.9126200000000001E-2</c:v>
                </c:pt>
                <c:pt idx="2442">
                  <c:v>2.9126200000000001E-2</c:v>
                </c:pt>
                <c:pt idx="2443">
                  <c:v>1.9417500000000001E-2</c:v>
                </c:pt>
                <c:pt idx="2444">
                  <c:v>1.9417500000000001E-2</c:v>
                </c:pt>
                <c:pt idx="2445">
                  <c:v>1.9417500000000001E-2</c:v>
                </c:pt>
                <c:pt idx="2446">
                  <c:v>1.9417500000000001E-2</c:v>
                </c:pt>
                <c:pt idx="2447">
                  <c:v>1.9417500000000001E-2</c:v>
                </c:pt>
                <c:pt idx="2448">
                  <c:v>1.9417500000000001E-2</c:v>
                </c:pt>
                <c:pt idx="2449">
                  <c:v>1.9417500000000001E-2</c:v>
                </c:pt>
                <c:pt idx="2450">
                  <c:v>1.9417500000000001E-2</c:v>
                </c:pt>
                <c:pt idx="2451">
                  <c:v>1.9417500000000001E-2</c:v>
                </c:pt>
                <c:pt idx="2452">
                  <c:v>1.9417500000000001E-2</c:v>
                </c:pt>
                <c:pt idx="2453">
                  <c:v>1.9417500000000001E-2</c:v>
                </c:pt>
                <c:pt idx="2454">
                  <c:v>1.9417500000000001E-2</c:v>
                </c:pt>
                <c:pt idx="2455">
                  <c:v>1.9417500000000001E-2</c:v>
                </c:pt>
                <c:pt idx="2456">
                  <c:v>1.9417500000000001E-2</c:v>
                </c:pt>
                <c:pt idx="2457">
                  <c:v>1.9417500000000001E-2</c:v>
                </c:pt>
                <c:pt idx="2458">
                  <c:v>1.9417500000000001E-2</c:v>
                </c:pt>
                <c:pt idx="2459">
                  <c:v>9.7087400000000004E-3</c:v>
                </c:pt>
                <c:pt idx="2460">
                  <c:v>9.7087400000000004E-3</c:v>
                </c:pt>
                <c:pt idx="2461">
                  <c:v>0</c:v>
                </c:pt>
                <c:pt idx="2462">
                  <c:v>0</c:v>
                </c:pt>
                <c:pt idx="2463">
                  <c:v>0</c:v>
                </c:pt>
                <c:pt idx="2464">
                  <c:v>0</c:v>
                </c:pt>
                <c:pt idx="2465">
                  <c:v>0</c:v>
                </c:pt>
                <c:pt idx="2466">
                  <c:v>0</c:v>
                </c:pt>
                <c:pt idx="2467">
                  <c:v>0</c:v>
                </c:pt>
              </c:numCache>
            </c:numRef>
          </c:yVal>
          <c:smooth val="0"/>
          <c:extLst>
            <c:ext xmlns:c16="http://schemas.microsoft.com/office/drawing/2014/chart" uri="{C3380CC4-5D6E-409C-BE32-E72D297353CC}">
              <c16:uniqueId val="{00000003-2D44-4AAD-A5B4-21F7126CC1EF}"/>
            </c:ext>
          </c:extLst>
        </c:ser>
        <c:ser>
          <c:idx val="2"/>
          <c:order val="2"/>
          <c:tx>
            <c:v>従来手法</c:v>
          </c:tx>
          <c:spPr>
            <a:ln w="76200" cap="rnd">
              <a:solidFill>
                <a:schemeClr val="tx1"/>
              </a:solidFill>
              <a:prstDash val="sysDot"/>
              <a:round/>
            </a:ln>
            <a:effectLst/>
          </c:spPr>
          <c:marker>
            <c:symbol val="none"/>
          </c:marker>
          <c:xVal>
            <c:numRef>
              <c:f>Sheet1!$A$1:$A$3579</c:f>
              <c:numCache>
                <c:formatCode>General</c:formatCode>
                <c:ptCount val="357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0.96851299999999996</c:v>
                </c:pt>
                <c:pt idx="254">
                  <c:v>0.90823900000000002</c:v>
                </c:pt>
                <c:pt idx="255">
                  <c:v>0.86617999999999995</c:v>
                </c:pt>
                <c:pt idx="256">
                  <c:v>0.830843</c:v>
                </c:pt>
                <c:pt idx="257">
                  <c:v>0.77907400000000004</c:v>
                </c:pt>
                <c:pt idx="258">
                  <c:v>0.71633000000000002</c:v>
                </c:pt>
                <c:pt idx="259">
                  <c:v>0.67949899999999996</c:v>
                </c:pt>
                <c:pt idx="260">
                  <c:v>0.65502199999999999</c:v>
                </c:pt>
                <c:pt idx="261">
                  <c:v>0.63801399999999997</c:v>
                </c:pt>
                <c:pt idx="262">
                  <c:v>0.61100900000000002</c:v>
                </c:pt>
                <c:pt idx="263">
                  <c:v>0.59992000000000001</c:v>
                </c:pt>
                <c:pt idx="264">
                  <c:v>0.55843500000000001</c:v>
                </c:pt>
                <c:pt idx="265">
                  <c:v>0.50350499999999998</c:v>
                </c:pt>
                <c:pt idx="266">
                  <c:v>0.46380100000000002</c:v>
                </c:pt>
                <c:pt idx="267">
                  <c:v>0.43380800000000003</c:v>
                </c:pt>
                <c:pt idx="268">
                  <c:v>0.40709000000000001</c:v>
                </c:pt>
                <c:pt idx="269">
                  <c:v>0.37617800000000001</c:v>
                </c:pt>
                <c:pt idx="270">
                  <c:v>0.35279199999999999</c:v>
                </c:pt>
                <c:pt idx="271">
                  <c:v>0.32929199999999997</c:v>
                </c:pt>
                <c:pt idx="272">
                  <c:v>0.30711300000000002</c:v>
                </c:pt>
                <c:pt idx="273">
                  <c:v>0.28688799999999998</c:v>
                </c:pt>
                <c:pt idx="274">
                  <c:v>0.26264100000000001</c:v>
                </c:pt>
                <c:pt idx="275">
                  <c:v>0.24488599999999999</c:v>
                </c:pt>
                <c:pt idx="276">
                  <c:v>0.23385400000000001</c:v>
                </c:pt>
                <c:pt idx="277">
                  <c:v>0.22287999999999999</c:v>
                </c:pt>
                <c:pt idx="278">
                  <c:v>0.211561</c:v>
                </c:pt>
                <c:pt idx="279">
                  <c:v>0.20058599999999999</c:v>
                </c:pt>
                <c:pt idx="280">
                  <c:v>0.19058800000000001</c:v>
                </c:pt>
                <c:pt idx="281">
                  <c:v>0.180533</c:v>
                </c:pt>
                <c:pt idx="282">
                  <c:v>0.17042099999999999</c:v>
                </c:pt>
                <c:pt idx="283">
                  <c:v>0.160997</c:v>
                </c:pt>
                <c:pt idx="284">
                  <c:v>0.15335599999999999</c:v>
                </c:pt>
                <c:pt idx="285">
                  <c:v>0.144564</c:v>
                </c:pt>
                <c:pt idx="286">
                  <c:v>0.135601</c:v>
                </c:pt>
                <c:pt idx="287">
                  <c:v>0.12864900000000001</c:v>
                </c:pt>
                <c:pt idx="288">
                  <c:v>0.12192600000000001</c:v>
                </c:pt>
                <c:pt idx="289">
                  <c:v>0.11595</c:v>
                </c:pt>
                <c:pt idx="290">
                  <c:v>0.110952</c:v>
                </c:pt>
                <c:pt idx="291">
                  <c:v>0.108366</c:v>
                </c:pt>
                <c:pt idx="292">
                  <c:v>9.0898599999999996E-2</c:v>
                </c:pt>
                <c:pt idx="293">
                  <c:v>8.9519699999999994E-2</c:v>
                </c:pt>
                <c:pt idx="294">
                  <c:v>8.7278800000000004E-2</c:v>
                </c:pt>
                <c:pt idx="295">
                  <c:v>8.6187100000000003E-2</c:v>
                </c:pt>
                <c:pt idx="296">
                  <c:v>8.4578299999999995E-2</c:v>
                </c:pt>
                <c:pt idx="297">
                  <c:v>8.2797099999999998E-2</c:v>
                </c:pt>
                <c:pt idx="298">
                  <c:v>8.1705399999999997E-2</c:v>
                </c:pt>
                <c:pt idx="299">
                  <c:v>7.9924200000000001E-2</c:v>
                </c:pt>
                <c:pt idx="300">
                  <c:v>7.8372800000000006E-2</c:v>
                </c:pt>
                <c:pt idx="301">
                  <c:v>7.6821399999999998E-2</c:v>
                </c:pt>
                <c:pt idx="302">
                  <c:v>7.5155100000000002E-2</c:v>
                </c:pt>
                <c:pt idx="303">
                  <c:v>7.3546299999999995E-2</c:v>
                </c:pt>
                <c:pt idx="304">
                  <c:v>7.1650199999999997E-2</c:v>
                </c:pt>
                <c:pt idx="305">
                  <c:v>6.9983900000000002E-2</c:v>
                </c:pt>
                <c:pt idx="306">
                  <c:v>6.8202700000000005E-2</c:v>
                </c:pt>
                <c:pt idx="307">
                  <c:v>6.5100000000000005E-2</c:v>
                </c:pt>
                <c:pt idx="308">
                  <c:v>6.2801700000000002E-2</c:v>
                </c:pt>
                <c:pt idx="309">
                  <c:v>6.0445899999999997E-2</c:v>
                </c:pt>
                <c:pt idx="310">
                  <c:v>5.7400600000000003E-2</c:v>
                </c:pt>
                <c:pt idx="311">
                  <c:v>5.5159699999999999E-2</c:v>
                </c:pt>
                <c:pt idx="312">
                  <c:v>5.3091199999999998E-2</c:v>
                </c:pt>
                <c:pt idx="313">
                  <c:v>5.1080199999999999E-2</c:v>
                </c:pt>
                <c:pt idx="314">
                  <c:v>4.9643800000000002E-2</c:v>
                </c:pt>
                <c:pt idx="315">
                  <c:v>4.8437099999999997E-2</c:v>
                </c:pt>
                <c:pt idx="316">
                  <c:v>4.76327E-2</c:v>
                </c:pt>
                <c:pt idx="317">
                  <c:v>4.64836E-2</c:v>
                </c:pt>
                <c:pt idx="318">
                  <c:v>4.5908999999999998E-2</c:v>
                </c:pt>
                <c:pt idx="319">
                  <c:v>4.5334399999999997E-2</c:v>
                </c:pt>
                <c:pt idx="320">
                  <c:v>4.4587500000000002E-2</c:v>
                </c:pt>
                <c:pt idx="321">
                  <c:v>4.4012900000000001E-2</c:v>
                </c:pt>
                <c:pt idx="322">
                  <c:v>4.3208499999999997E-2</c:v>
                </c:pt>
                <c:pt idx="323">
                  <c:v>4.2748800000000003E-2</c:v>
                </c:pt>
                <c:pt idx="324">
                  <c:v>4.2231699999999997E-2</c:v>
                </c:pt>
                <c:pt idx="325">
                  <c:v>4.1369799999999998E-2</c:v>
                </c:pt>
                <c:pt idx="326">
                  <c:v>4.0680300000000003E-2</c:v>
                </c:pt>
                <c:pt idx="327">
                  <c:v>4.0392999999999998E-2</c:v>
                </c:pt>
                <c:pt idx="328">
                  <c:v>3.9818399999999997E-2</c:v>
                </c:pt>
                <c:pt idx="329">
                  <c:v>3.9301299999999997E-2</c:v>
                </c:pt>
                <c:pt idx="330">
                  <c:v>3.9014E-2</c:v>
                </c:pt>
                <c:pt idx="331">
                  <c:v>3.8669299999999997E-2</c:v>
                </c:pt>
                <c:pt idx="332">
                  <c:v>3.8324499999999997E-2</c:v>
                </c:pt>
                <c:pt idx="333">
                  <c:v>3.7749900000000003E-2</c:v>
                </c:pt>
                <c:pt idx="334">
                  <c:v>3.7520100000000001E-2</c:v>
                </c:pt>
                <c:pt idx="335">
                  <c:v>3.7347699999999998E-2</c:v>
                </c:pt>
                <c:pt idx="336">
                  <c:v>3.7117900000000002E-2</c:v>
                </c:pt>
                <c:pt idx="337">
                  <c:v>3.6773199999999999E-2</c:v>
                </c:pt>
                <c:pt idx="338">
                  <c:v>3.6313499999999999E-2</c:v>
                </c:pt>
                <c:pt idx="339">
                  <c:v>3.5853799999999998E-2</c:v>
                </c:pt>
                <c:pt idx="340">
                  <c:v>3.5336699999999999E-2</c:v>
                </c:pt>
                <c:pt idx="341">
                  <c:v>3.4992000000000002E-2</c:v>
                </c:pt>
                <c:pt idx="342">
                  <c:v>3.43025E-2</c:v>
                </c:pt>
                <c:pt idx="343">
                  <c:v>3.3842799999999999E-2</c:v>
                </c:pt>
                <c:pt idx="344">
                  <c:v>3.3440600000000001E-2</c:v>
                </c:pt>
                <c:pt idx="345">
                  <c:v>3.3095800000000002E-2</c:v>
                </c:pt>
                <c:pt idx="346">
                  <c:v>3.2521300000000003E-2</c:v>
                </c:pt>
                <c:pt idx="347">
                  <c:v>3.2233999999999999E-2</c:v>
                </c:pt>
                <c:pt idx="348">
                  <c:v>3.1946700000000001E-2</c:v>
                </c:pt>
                <c:pt idx="349">
                  <c:v>3.1429600000000002E-2</c:v>
                </c:pt>
                <c:pt idx="350">
                  <c:v>3.11997E-2</c:v>
                </c:pt>
                <c:pt idx="351">
                  <c:v>3.0855E-2</c:v>
                </c:pt>
                <c:pt idx="352">
                  <c:v>3.03953E-2</c:v>
                </c:pt>
                <c:pt idx="353">
                  <c:v>3.0165500000000001E-2</c:v>
                </c:pt>
                <c:pt idx="354">
                  <c:v>2.9303599999999999E-2</c:v>
                </c:pt>
                <c:pt idx="355">
                  <c:v>2.87865E-2</c:v>
                </c:pt>
                <c:pt idx="356">
                  <c:v>2.8097E-2</c:v>
                </c:pt>
                <c:pt idx="357">
                  <c:v>2.7407500000000001E-2</c:v>
                </c:pt>
                <c:pt idx="358">
                  <c:v>2.64882E-2</c:v>
                </c:pt>
                <c:pt idx="359">
                  <c:v>2.5281499999999998E-2</c:v>
                </c:pt>
                <c:pt idx="360">
                  <c:v>2.2581E-2</c:v>
                </c:pt>
                <c:pt idx="361">
                  <c:v>1.78695E-2</c:v>
                </c:pt>
                <c:pt idx="362">
                  <c:v>1.5226399999999999E-2</c:v>
                </c:pt>
                <c:pt idx="363">
                  <c:v>1.3617600000000001E-2</c:v>
                </c:pt>
                <c:pt idx="364">
                  <c:v>1.15491E-2</c:v>
                </c:pt>
                <c:pt idx="365">
                  <c:v>1.0629700000000001E-2</c:v>
                </c:pt>
                <c:pt idx="366">
                  <c:v>9.5380399999999994E-3</c:v>
                </c:pt>
                <c:pt idx="367">
                  <c:v>8.7910799999999997E-3</c:v>
                </c:pt>
                <c:pt idx="368">
                  <c:v>8.4463300000000002E-3</c:v>
                </c:pt>
                <c:pt idx="369">
                  <c:v>7.4695500000000001E-3</c:v>
                </c:pt>
                <c:pt idx="370">
                  <c:v>6.1480099999999998E-3</c:v>
                </c:pt>
                <c:pt idx="371">
                  <c:v>5.4010600000000001E-3</c:v>
                </c:pt>
                <c:pt idx="372">
                  <c:v>4.6541000000000004E-3</c:v>
                </c:pt>
                <c:pt idx="373">
                  <c:v>4.4242700000000001E-3</c:v>
                </c:pt>
                <c:pt idx="374">
                  <c:v>4.02206E-3</c:v>
                </c:pt>
                <c:pt idx="375">
                  <c:v>3.5623999999999999E-3</c:v>
                </c:pt>
                <c:pt idx="376">
                  <c:v>3.33257E-3</c:v>
                </c:pt>
                <c:pt idx="377">
                  <c:v>3.04528E-3</c:v>
                </c:pt>
                <c:pt idx="378">
                  <c:v>2.8728999999999998E-3</c:v>
                </c:pt>
                <c:pt idx="379">
                  <c:v>2.70053E-3</c:v>
                </c:pt>
                <c:pt idx="380">
                  <c:v>2.5281499999999998E-3</c:v>
                </c:pt>
                <c:pt idx="381">
                  <c:v>2.4707000000000002E-3</c:v>
                </c:pt>
                <c:pt idx="382">
                  <c:v>2.29832E-3</c:v>
                </c:pt>
                <c:pt idx="383">
                  <c:v>2.1834100000000002E-3</c:v>
                </c:pt>
                <c:pt idx="384">
                  <c:v>2.1259500000000001E-3</c:v>
                </c:pt>
                <c:pt idx="385">
                  <c:v>2.0684900000000001E-3</c:v>
                </c:pt>
                <c:pt idx="386">
                  <c:v>1.7811999999999999E-3</c:v>
                </c:pt>
                <c:pt idx="387">
                  <c:v>1.55137E-3</c:v>
                </c:pt>
                <c:pt idx="388">
                  <c:v>1.49391E-3</c:v>
                </c:pt>
                <c:pt idx="389">
                  <c:v>1.49391E-3</c:v>
                </c:pt>
                <c:pt idx="390">
                  <c:v>1.4364499999999999E-3</c:v>
                </c:pt>
                <c:pt idx="391">
                  <c:v>1.32154E-3</c:v>
                </c:pt>
                <c:pt idx="392">
                  <c:v>1.2640800000000001E-3</c:v>
                </c:pt>
                <c:pt idx="393">
                  <c:v>1.2640800000000001E-3</c:v>
                </c:pt>
                <c:pt idx="394">
                  <c:v>1.20662E-3</c:v>
                </c:pt>
                <c:pt idx="395">
                  <c:v>1.03425E-3</c:v>
                </c:pt>
                <c:pt idx="396">
                  <c:v>1.03425E-3</c:v>
                </c:pt>
                <c:pt idx="397">
                  <c:v>9.7678700000000001E-4</c:v>
                </c:pt>
                <c:pt idx="398">
                  <c:v>9.7678700000000001E-4</c:v>
                </c:pt>
                <c:pt idx="399">
                  <c:v>9.7678700000000001E-4</c:v>
                </c:pt>
                <c:pt idx="400">
                  <c:v>9.1932899999999998E-4</c:v>
                </c:pt>
                <c:pt idx="401">
                  <c:v>8.6187099999999995E-4</c:v>
                </c:pt>
                <c:pt idx="402">
                  <c:v>8.6187099999999995E-4</c:v>
                </c:pt>
                <c:pt idx="403">
                  <c:v>8.6187099999999995E-4</c:v>
                </c:pt>
                <c:pt idx="404">
                  <c:v>8.6187099999999995E-4</c:v>
                </c:pt>
                <c:pt idx="405">
                  <c:v>8.0441300000000002E-4</c:v>
                </c:pt>
                <c:pt idx="406">
                  <c:v>7.4695499999999999E-4</c:v>
                </c:pt>
                <c:pt idx="407">
                  <c:v>7.4695499999999999E-4</c:v>
                </c:pt>
                <c:pt idx="408">
                  <c:v>7.4695499999999999E-4</c:v>
                </c:pt>
                <c:pt idx="409">
                  <c:v>7.4695499999999999E-4</c:v>
                </c:pt>
                <c:pt idx="410">
                  <c:v>6.8949699999999996E-4</c:v>
                </c:pt>
                <c:pt idx="411">
                  <c:v>5.7458100000000001E-4</c:v>
                </c:pt>
                <c:pt idx="412">
                  <c:v>5.7458100000000001E-4</c:v>
                </c:pt>
                <c:pt idx="413">
                  <c:v>5.7458100000000001E-4</c:v>
                </c:pt>
                <c:pt idx="414">
                  <c:v>5.7458100000000001E-4</c:v>
                </c:pt>
                <c:pt idx="415">
                  <c:v>5.7458100000000001E-4</c:v>
                </c:pt>
                <c:pt idx="416">
                  <c:v>5.7458100000000001E-4</c:v>
                </c:pt>
                <c:pt idx="417">
                  <c:v>5.7458100000000001E-4</c:v>
                </c:pt>
                <c:pt idx="418">
                  <c:v>5.7458100000000001E-4</c:v>
                </c:pt>
                <c:pt idx="419">
                  <c:v>5.7458100000000001E-4</c:v>
                </c:pt>
                <c:pt idx="420">
                  <c:v>5.7458100000000001E-4</c:v>
                </c:pt>
                <c:pt idx="421">
                  <c:v>5.7458100000000001E-4</c:v>
                </c:pt>
                <c:pt idx="422">
                  <c:v>5.7458100000000001E-4</c:v>
                </c:pt>
                <c:pt idx="423">
                  <c:v>5.7458100000000001E-4</c:v>
                </c:pt>
                <c:pt idx="424">
                  <c:v>5.7458100000000001E-4</c:v>
                </c:pt>
                <c:pt idx="425">
                  <c:v>5.7458100000000001E-4</c:v>
                </c:pt>
                <c:pt idx="426">
                  <c:v>5.7458100000000001E-4</c:v>
                </c:pt>
                <c:pt idx="427">
                  <c:v>5.7458100000000001E-4</c:v>
                </c:pt>
                <c:pt idx="428">
                  <c:v>5.7458100000000001E-4</c:v>
                </c:pt>
                <c:pt idx="429">
                  <c:v>5.1712299999999998E-4</c:v>
                </c:pt>
                <c:pt idx="430">
                  <c:v>5.1712299999999998E-4</c:v>
                </c:pt>
                <c:pt idx="431">
                  <c:v>4.5966399999999998E-4</c:v>
                </c:pt>
                <c:pt idx="432">
                  <c:v>4.5966399999999998E-4</c:v>
                </c:pt>
                <c:pt idx="433">
                  <c:v>4.5966399999999998E-4</c:v>
                </c:pt>
                <c:pt idx="434">
                  <c:v>4.5966399999999998E-4</c:v>
                </c:pt>
                <c:pt idx="435">
                  <c:v>4.5966399999999998E-4</c:v>
                </c:pt>
                <c:pt idx="436">
                  <c:v>4.5966399999999998E-4</c:v>
                </c:pt>
                <c:pt idx="437">
                  <c:v>4.02206E-4</c:v>
                </c:pt>
                <c:pt idx="438">
                  <c:v>4.02206E-4</c:v>
                </c:pt>
                <c:pt idx="439">
                  <c:v>4.02206E-4</c:v>
                </c:pt>
                <c:pt idx="440">
                  <c:v>3.4474800000000003E-4</c:v>
                </c:pt>
                <c:pt idx="441">
                  <c:v>3.4474800000000003E-4</c:v>
                </c:pt>
                <c:pt idx="442">
                  <c:v>3.4474800000000003E-4</c:v>
                </c:pt>
                <c:pt idx="443">
                  <c:v>3.4474800000000003E-4</c:v>
                </c:pt>
                <c:pt idx="444">
                  <c:v>3.4474800000000003E-4</c:v>
                </c:pt>
                <c:pt idx="445">
                  <c:v>3.4474800000000003E-4</c:v>
                </c:pt>
                <c:pt idx="446">
                  <c:v>2.8729E-4</c:v>
                </c:pt>
                <c:pt idx="447">
                  <c:v>2.2983199999999999E-4</c:v>
                </c:pt>
                <c:pt idx="448">
                  <c:v>2.2983199999999999E-4</c:v>
                </c:pt>
                <c:pt idx="449">
                  <c:v>2.2983199999999999E-4</c:v>
                </c:pt>
                <c:pt idx="450">
                  <c:v>2.2983199999999999E-4</c:v>
                </c:pt>
                <c:pt idx="451">
                  <c:v>2.2983199999999999E-4</c:v>
                </c:pt>
                <c:pt idx="452">
                  <c:v>1.7237400000000001E-4</c:v>
                </c:pt>
                <c:pt idx="453">
                  <c:v>1.14916E-4</c:v>
                </c:pt>
                <c:pt idx="454">
                  <c:v>1.14916E-4</c:v>
                </c:pt>
                <c:pt idx="455">
                  <c:v>1.14916E-4</c:v>
                </c:pt>
                <c:pt idx="456" formatCode="0.00E+00">
                  <c:v>5.7458099999999998E-5</c:v>
                </c:pt>
                <c:pt idx="457" formatCode="0.00E+00">
                  <c:v>5.7458099999999998E-5</c:v>
                </c:pt>
                <c:pt idx="458" formatCode="0.00E+00">
                  <c:v>5.7458099999999998E-5</c:v>
                </c:pt>
                <c:pt idx="459" formatCode="0.00E+00">
                  <c:v>5.7458099999999998E-5</c:v>
                </c:pt>
                <c:pt idx="460" formatCode="0.00E+00">
                  <c:v>5.7458099999999998E-5</c:v>
                </c:pt>
                <c:pt idx="461" formatCode="0.00E+00">
                  <c:v>5.7458099999999998E-5</c:v>
                </c:pt>
                <c:pt idx="462" formatCode="0.00E+00">
                  <c:v>5.7458099999999998E-5</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0.99994300000000003</c:v>
                </c:pt>
                <c:pt idx="1551">
                  <c:v>0.99988500000000002</c:v>
                </c:pt>
                <c:pt idx="1552">
                  <c:v>0.99988500000000002</c:v>
                </c:pt>
                <c:pt idx="1553">
                  <c:v>0.99988500000000002</c:v>
                </c:pt>
                <c:pt idx="1554">
                  <c:v>0.99988500000000002</c:v>
                </c:pt>
                <c:pt idx="1555">
                  <c:v>0.99988500000000002</c:v>
                </c:pt>
                <c:pt idx="1556">
                  <c:v>0.99988500000000002</c:v>
                </c:pt>
                <c:pt idx="1557">
                  <c:v>0.99988500000000002</c:v>
                </c:pt>
                <c:pt idx="1558">
                  <c:v>0.99988500000000002</c:v>
                </c:pt>
                <c:pt idx="1559">
                  <c:v>0.99988500000000002</c:v>
                </c:pt>
                <c:pt idx="1560">
                  <c:v>0.99988500000000002</c:v>
                </c:pt>
                <c:pt idx="1561">
                  <c:v>0.99988500000000002</c:v>
                </c:pt>
                <c:pt idx="1562">
                  <c:v>0.99988500000000002</c:v>
                </c:pt>
                <c:pt idx="1563">
                  <c:v>0.99988500000000002</c:v>
                </c:pt>
                <c:pt idx="1564">
                  <c:v>0.99988500000000002</c:v>
                </c:pt>
                <c:pt idx="1565">
                  <c:v>0.99988500000000002</c:v>
                </c:pt>
                <c:pt idx="1566">
                  <c:v>0.99988500000000002</c:v>
                </c:pt>
                <c:pt idx="1567">
                  <c:v>0.99988500000000002</c:v>
                </c:pt>
                <c:pt idx="1568">
                  <c:v>0.99988500000000002</c:v>
                </c:pt>
                <c:pt idx="1569">
                  <c:v>0.99988500000000002</c:v>
                </c:pt>
                <c:pt idx="1570">
                  <c:v>0.99988500000000002</c:v>
                </c:pt>
                <c:pt idx="1571">
                  <c:v>0.99988500000000002</c:v>
                </c:pt>
                <c:pt idx="1572">
                  <c:v>0.99988500000000002</c:v>
                </c:pt>
                <c:pt idx="1573">
                  <c:v>0.99988500000000002</c:v>
                </c:pt>
                <c:pt idx="1574">
                  <c:v>0.99988500000000002</c:v>
                </c:pt>
                <c:pt idx="1575">
                  <c:v>0.99988500000000002</c:v>
                </c:pt>
                <c:pt idx="1576">
                  <c:v>0.99988500000000002</c:v>
                </c:pt>
                <c:pt idx="1577">
                  <c:v>0.99988500000000002</c:v>
                </c:pt>
                <c:pt idx="1578">
                  <c:v>0.99988500000000002</c:v>
                </c:pt>
                <c:pt idx="1579">
                  <c:v>0.99988500000000002</c:v>
                </c:pt>
                <c:pt idx="1580">
                  <c:v>0.99988500000000002</c:v>
                </c:pt>
                <c:pt idx="1581">
                  <c:v>0.99988500000000002</c:v>
                </c:pt>
                <c:pt idx="1582">
                  <c:v>0.99988500000000002</c:v>
                </c:pt>
                <c:pt idx="1583">
                  <c:v>0.99988500000000002</c:v>
                </c:pt>
                <c:pt idx="1584">
                  <c:v>0.99988500000000002</c:v>
                </c:pt>
                <c:pt idx="1585">
                  <c:v>0.99988500000000002</c:v>
                </c:pt>
                <c:pt idx="1586">
                  <c:v>0.99988500000000002</c:v>
                </c:pt>
                <c:pt idx="1587">
                  <c:v>0.99988500000000002</c:v>
                </c:pt>
                <c:pt idx="1588">
                  <c:v>0.99988500000000002</c:v>
                </c:pt>
                <c:pt idx="1589">
                  <c:v>0.99988500000000002</c:v>
                </c:pt>
                <c:pt idx="1590">
                  <c:v>0.99988500000000002</c:v>
                </c:pt>
                <c:pt idx="1591">
                  <c:v>0.99988500000000002</c:v>
                </c:pt>
                <c:pt idx="1592">
                  <c:v>0.99241599999999996</c:v>
                </c:pt>
                <c:pt idx="1593">
                  <c:v>0.99241599999999996</c:v>
                </c:pt>
                <c:pt idx="1594">
                  <c:v>0.98391200000000001</c:v>
                </c:pt>
                <c:pt idx="1595">
                  <c:v>0.98391200000000001</c:v>
                </c:pt>
                <c:pt idx="1596">
                  <c:v>0.98391200000000001</c:v>
                </c:pt>
                <c:pt idx="1597">
                  <c:v>0.98391200000000001</c:v>
                </c:pt>
                <c:pt idx="1598">
                  <c:v>0.98391200000000001</c:v>
                </c:pt>
                <c:pt idx="1599">
                  <c:v>0.98391200000000001</c:v>
                </c:pt>
                <c:pt idx="1600">
                  <c:v>0.98385400000000001</c:v>
                </c:pt>
                <c:pt idx="1601">
                  <c:v>0.98385400000000001</c:v>
                </c:pt>
                <c:pt idx="1602">
                  <c:v>0.98385400000000001</c:v>
                </c:pt>
                <c:pt idx="1603">
                  <c:v>0.98385400000000001</c:v>
                </c:pt>
                <c:pt idx="1604">
                  <c:v>0.98385400000000001</c:v>
                </c:pt>
                <c:pt idx="1605">
                  <c:v>0.98385400000000001</c:v>
                </c:pt>
                <c:pt idx="1606">
                  <c:v>0.98385400000000001</c:v>
                </c:pt>
                <c:pt idx="1607">
                  <c:v>0.98385400000000001</c:v>
                </c:pt>
                <c:pt idx="1608">
                  <c:v>0.98385400000000001</c:v>
                </c:pt>
                <c:pt idx="1609">
                  <c:v>0.98385400000000001</c:v>
                </c:pt>
                <c:pt idx="1610">
                  <c:v>0.98385400000000001</c:v>
                </c:pt>
                <c:pt idx="1611">
                  <c:v>0.98385400000000001</c:v>
                </c:pt>
                <c:pt idx="1612">
                  <c:v>0.98385400000000001</c:v>
                </c:pt>
                <c:pt idx="1613">
                  <c:v>0.98379700000000003</c:v>
                </c:pt>
                <c:pt idx="1614">
                  <c:v>0.98379700000000003</c:v>
                </c:pt>
                <c:pt idx="1615">
                  <c:v>0.98379700000000003</c:v>
                </c:pt>
                <c:pt idx="1616">
                  <c:v>0.98379700000000003</c:v>
                </c:pt>
                <c:pt idx="1617">
                  <c:v>0.98379700000000003</c:v>
                </c:pt>
                <c:pt idx="1618">
                  <c:v>0.98368199999999995</c:v>
                </c:pt>
                <c:pt idx="1619">
                  <c:v>0.98362400000000005</c:v>
                </c:pt>
                <c:pt idx="1620">
                  <c:v>0.98362400000000005</c:v>
                </c:pt>
                <c:pt idx="1621">
                  <c:v>0.98356699999999997</c:v>
                </c:pt>
                <c:pt idx="1622">
                  <c:v>0.98351</c:v>
                </c:pt>
                <c:pt idx="1623">
                  <c:v>0.98351</c:v>
                </c:pt>
                <c:pt idx="1624">
                  <c:v>0.98351</c:v>
                </c:pt>
                <c:pt idx="1625">
                  <c:v>0.98345199999999999</c:v>
                </c:pt>
                <c:pt idx="1626">
                  <c:v>0.98339500000000002</c:v>
                </c:pt>
                <c:pt idx="1627">
                  <c:v>0.98339500000000002</c:v>
                </c:pt>
                <c:pt idx="1628">
                  <c:v>0.98333700000000002</c:v>
                </c:pt>
                <c:pt idx="1629">
                  <c:v>0.98304999999999998</c:v>
                </c:pt>
                <c:pt idx="1630">
                  <c:v>0.98299199999999998</c:v>
                </c:pt>
                <c:pt idx="1631">
                  <c:v>0.98299199999999998</c:v>
                </c:pt>
                <c:pt idx="1632">
                  <c:v>0.98247499999999999</c:v>
                </c:pt>
                <c:pt idx="1633">
                  <c:v>0.98230300000000004</c:v>
                </c:pt>
                <c:pt idx="1634">
                  <c:v>0.982016</c:v>
                </c:pt>
                <c:pt idx="1635">
                  <c:v>0.981958</c:v>
                </c:pt>
                <c:pt idx="1636">
                  <c:v>0.98172800000000005</c:v>
                </c:pt>
                <c:pt idx="1637">
                  <c:v>0.98161299999999996</c:v>
                </c:pt>
                <c:pt idx="1638">
                  <c:v>0.98144100000000001</c:v>
                </c:pt>
                <c:pt idx="1639">
                  <c:v>0.98115399999999997</c:v>
                </c:pt>
                <c:pt idx="1640">
                  <c:v>0.98098099999999999</c:v>
                </c:pt>
                <c:pt idx="1641">
                  <c:v>0.98075199999999996</c:v>
                </c:pt>
                <c:pt idx="1642">
                  <c:v>0.98075199999999996</c:v>
                </c:pt>
                <c:pt idx="1643">
                  <c:v>0.98034900000000003</c:v>
                </c:pt>
                <c:pt idx="1644">
                  <c:v>0.97989000000000004</c:v>
                </c:pt>
                <c:pt idx="1645">
                  <c:v>0.97971699999999995</c:v>
                </c:pt>
                <c:pt idx="1646">
                  <c:v>0.97943000000000002</c:v>
                </c:pt>
                <c:pt idx="1647">
                  <c:v>0.97914299999999999</c:v>
                </c:pt>
                <c:pt idx="1648">
                  <c:v>0.97874099999999997</c:v>
                </c:pt>
                <c:pt idx="1649">
                  <c:v>0.97845300000000002</c:v>
                </c:pt>
                <c:pt idx="1650">
                  <c:v>0.97833800000000004</c:v>
                </c:pt>
                <c:pt idx="1651">
                  <c:v>0.97822299999999995</c:v>
                </c:pt>
                <c:pt idx="1652">
                  <c:v>0.97782100000000005</c:v>
                </c:pt>
                <c:pt idx="1653">
                  <c:v>0.97741900000000004</c:v>
                </c:pt>
                <c:pt idx="1654">
                  <c:v>0.97678699999999996</c:v>
                </c:pt>
                <c:pt idx="1655">
                  <c:v>0.97661500000000001</c:v>
                </c:pt>
                <c:pt idx="1656">
                  <c:v>0.97650000000000003</c:v>
                </c:pt>
                <c:pt idx="1657">
                  <c:v>0.97604000000000002</c:v>
                </c:pt>
                <c:pt idx="1658">
                  <c:v>0.97592500000000004</c:v>
                </c:pt>
                <c:pt idx="1659">
                  <c:v>0.97563800000000001</c:v>
                </c:pt>
                <c:pt idx="1660">
                  <c:v>0.97552300000000003</c:v>
                </c:pt>
                <c:pt idx="1661">
                  <c:v>0.97523599999999999</c:v>
                </c:pt>
                <c:pt idx="1662">
                  <c:v>0.97506300000000001</c:v>
                </c:pt>
                <c:pt idx="1663">
                  <c:v>0.97477599999999998</c:v>
                </c:pt>
                <c:pt idx="1664">
                  <c:v>0.97460400000000003</c:v>
                </c:pt>
                <c:pt idx="1665">
                  <c:v>0.97437399999999996</c:v>
                </c:pt>
                <c:pt idx="1666">
                  <c:v>0.97425899999999999</c:v>
                </c:pt>
                <c:pt idx="1667">
                  <c:v>0.97385699999999997</c:v>
                </c:pt>
                <c:pt idx="1668">
                  <c:v>0.973742</c:v>
                </c:pt>
                <c:pt idx="1669">
                  <c:v>0.97356900000000002</c:v>
                </c:pt>
                <c:pt idx="1670">
                  <c:v>0.97339699999999996</c:v>
                </c:pt>
                <c:pt idx="1671">
                  <c:v>0.97305200000000003</c:v>
                </c:pt>
                <c:pt idx="1672">
                  <c:v>0.97259300000000004</c:v>
                </c:pt>
                <c:pt idx="1673">
                  <c:v>0.97247799999999995</c:v>
                </c:pt>
                <c:pt idx="1674">
                  <c:v>0.97213300000000002</c:v>
                </c:pt>
                <c:pt idx="1675">
                  <c:v>0.97201800000000005</c:v>
                </c:pt>
                <c:pt idx="1676">
                  <c:v>0.97178799999999999</c:v>
                </c:pt>
                <c:pt idx="1677">
                  <c:v>0.97161600000000004</c:v>
                </c:pt>
                <c:pt idx="1678">
                  <c:v>0.97150099999999995</c:v>
                </c:pt>
                <c:pt idx="1679">
                  <c:v>0.97121400000000002</c:v>
                </c:pt>
                <c:pt idx="1680">
                  <c:v>0.97063900000000003</c:v>
                </c:pt>
                <c:pt idx="1681">
                  <c:v>0.97023700000000002</c:v>
                </c:pt>
                <c:pt idx="1682">
                  <c:v>0.96994899999999995</c:v>
                </c:pt>
                <c:pt idx="1683">
                  <c:v>0.96966200000000002</c:v>
                </c:pt>
                <c:pt idx="1684">
                  <c:v>0.96948999999999996</c:v>
                </c:pt>
                <c:pt idx="1685">
                  <c:v>0.96914500000000003</c:v>
                </c:pt>
                <c:pt idx="1686">
                  <c:v>0.968858</c:v>
                </c:pt>
                <c:pt idx="1687">
                  <c:v>0.96851299999999996</c:v>
                </c:pt>
                <c:pt idx="1688">
                  <c:v>0.96822600000000003</c:v>
                </c:pt>
                <c:pt idx="1689">
                  <c:v>0.96793799999999997</c:v>
                </c:pt>
                <c:pt idx="1690">
                  <c:v>0.96747899999999998</c:v>
                </c:pt>
                <c:pt idx="1691">
                  <c:v>0.967364</c:v>
                </c:pt>
                <c:pt idx="1692">
                  <c:v>0.96707699999999996</c:v>
                </c:pt>
                <c:pt idx="1693">
                  <c:v>0.96690399999999999</c:v>
                </c:pt>
                <c:pt idx="1694">
                  <c:v>0.96661699999999995</c:v>
                </c:pt>
                <c:pt idx="1695">
                  <c:v>0.96627200000000002</c:v>
                </c:pt>
                <c:pt idx="1696">
                  <c:v>0.96575500000000003</c:v>
                </c:pt>
                <c:pt idx="1697">
                  <c:v>0.96506599999999998</c:v>
                </c:pt>
                <c:pt idx="1698">
                  <c:v>0.96460599999999996</c:v>
                </c:pt>
                <c:pt idx="1699">
                  <c:v>0.96414599999999995</c:v>
                </c:pt>
                <c:pt idx="1700">
                  <c:v>0.96345700000000001</c:v>
                </c:pt>
                <c:pt idx="1701">
                  <c:v>0.96305399999999997</c:v>
                </c:pt>
                <c:pt idx="1702">
                  <c:v>0.962422</c:v>
                </c:pt>
                <c:pt idx="1703">
                  <c:v>0.96201999999999999</c:v>
                </c:pt>
                <c:pt idx="1704">
                  <c:v>0.96104299999999998</c:v>
                </c:pt>
                <c:pt idx="1705">
                  <c:v>0.960067</c:v>
                </c:pt>
                <c:pt idx="1706">
                  <c:v>0.95909</c:v>
                </c:pt>
                <c:pt idx="1707">
                  <c:v>0.95857300000000001</c:v>
                </c:pt>
                <c:pt idx="1708">
                  <c:v>0.95782599999999996</c:v>
                </c:pt>
                <c:pt idx="1709">
                  <c:v>0.95702100000000001</c:v>
                </c:pt>
                <c:pt idx="1710">
                  <c:v>0.95633199999999996</c:v>
                </c:pt>
                <c:pt idx="1711">
                  <c:v>0.95523999999999998</c:v>
                </c:pt>
                <c:pt idx="1712">
                  <c:v>0.95466600000000001</c:v>
                </c:pt>
                <c:pt idx="1713">
                  <c:v>0.95357400000000003</c:v>
                </c:pt>
                <c:pt idx="1714">
                  <c:v>0.95213700000000001</c:v>
                </c:pt>
                <c:pt idx="1715">
                  <c:v>0.95075799999999999</c:v>
                </c:pt>
                <c:pt idx="1716">
                  <c:v>0.94845999999999997</c:v>
                </c:pt>
                <c:pt idx="1717">
                  <c:v>0.94547199999999998</c:v>
                </c:pt>
                <c:pt idx="1718">
                  <c:v>0.94288700000000003</c:v>
                </c:pt>
                <c:pt idx="1719">
                  <c:v>0.94012899999999999</c:v>
                </c:pt>
                <c:pt idx="1720">
                  <c:v>0.93719799999999998</c:v>
                </c:pt>
                <c:pt idx="1721">
                  <c:v>0.93501500000000004</c:v>
                </c:pt>
                <c:pt idx="1722">
                  <c:v>0.932199</c:v>
                </c:pt>
                <c:pt idx="1723">
                  <c:v>0.93036099999999999</c:v>
                </c:pt>
                <c:pt idx="1724">
                  <c:v>0.92840699999999998</c:v>
                </c:pt>
                <c:pt idx="1725">
                  <c:v>0.92628100000000002</c:v>
                </c:pt>
                <c:pt idx="1726">
                  <c:v>0.92427000000000004</c:v>
                </c:pt>
                <c:pt idx="1727">
                  <c:v>0.92225900000000005</c:v>
                </c:pt>
                <c:pt idx="1728">
                  <c:v>0.92053600000000002</c:v>
                </c:pt>
                <c:pt idx="1729">
                  <c:v>0.91863899999999998</c:v>
                </c:pt>
                <c:pt idx="1730">
                  <c:v>0.916628</c:v>
                </c:pt>
                <c:pt idx="1731">
                  <c:v>0.91358300000000003</c:v>
                </c:pt>
                <c:pt idx="1732">
                  <c:v>0.91117000000000004</c:v>
                </c:pt>
                <c:pt idx="1733">
                  <c:v>0.90887200000000001</c:v>
                </c:pt>
                <c:pt idx="1734">
                  <c:v>0.90605599999999997</c:v>
                </c:pt>
                <c:pt idx="1735">
                  <c:v>0.90329800000000005</c:v>
                </c:pt>
                <c:pt idx="1736">
                  <c:v>0.899621</c:v>
                </c:pt>
                <c:pt idx="1737">
                  <c:v>0.89559900000000003</c:v>
                </c:pt>
                <c:pt idx="1738">
                  <c:v>0.89192099999999996</c:v>
                </c:pt>
                <c:pt idx="1739">
                  <c:v>0.88732500000000003</c:v>
                </c:pt>
                <c:pt idx="1740">
                  <c:v>0.88255600000000001</c:v>
                </c:pt>
                <c:pt idx="1741">
                  <c:v>0.87744200000000006</c:v>
                </c:pt>
                <c:pt idx="1742">
                  <c:v>0.87169600000000003</c:v>
                </c:pt>
                <c:pt idx="1743">
                  <c:v>0.86589300000000002</c:v>
                </c:pt>
                <c:pt idx="1744">
                  <c:v>0.86037699999999995</c:v>
                </c:pt>
                <c:pt idx="1745">
                  <c:v>0.85440099999999997</c:v>
                </c:pt>
                <c:pt idx="1746">
                  <c:v>0.84762099999999996</c:v>
                </c:pt>
                <c:pt idx="1747">
                  <c:v>0.83992199999999995</c:v>
                </c:pt>
                <c:pt idx="1748">
                  <c:v>0.83245199999999997</c:v>
                </c:pt>
                <c:pt idx="1749">
                  <c:v>0.82550000000000001</c:v>
                </c:pt>
                <c:pt idx="1750">
                  <c:v>0.81975399999999998</c:v>
                </c:pt>
                <c:pt idx="1751">
                  <c:v>0.813836</c:v>
                </c:pt>
                <c:pt idx="1752">
                  <c:v>0.80832000000000004</c:v>
                </c:pt>
                <c:pt idx="1753">
                  <c:v>0.80383800000000005</c:v>
                </c:pt>
                <c:pt idx="1754">
                  <c:v>0.79878199999999999</c:v>
                </c:pt>
                <c:pt idx="1755">
                  <c:v>0.79470200000000002</c:v>
                </c:pt>
                <c:pt idx="1756">
                  <c:v>0.79010599999999998</c:v>
                </c:pt>
                <c:pt idx="1757">
                  <c:v>0.78533699999999995</c:v>
                </c:pt>
                <c:pt idx="1758">
                  <c:v>0.78005100000000005</c:v>
                </c:pt>
                <c:pt idx="1759">
                  <c:v>0.77419000000000004</c:v>
                </c:pt>
                <c:pt idx="1760">
                  <c:v>0.76516899999999999</c:v>
                </c:pt>
                <c:pt idx="1761">
                  <c:v>0.75637799999999999</c:v>
                </c:pt>
                <c:pt idx="1762">
                  <c:v>0.74931099999999995</c:v>
                </c:pt>
                <c:pt idx="1763">
                  <c:v>0.74224299999999999</c:v>
                </c:pt>
                <c:pt idx="1764">
                  <c:v>0.73379700000000003</c:v>
                </c:pt>
                <c:pt idx="1765">
                  <c:v>0.72586799999999996</c:v>
                </c:pt>
                <c:pt idx="1766">
                  <c:v>0.71793799999999997</c:v>
                </c:pt>
                <c:pt idx="1767">
                  <c:v>0.71018199999999998</c:v>
                </c:pt>
                <c:pt idx="1768">
                  <c:v>0.70351600000000003</c:v>
                </c:pt>
                <c:pt idx="1769">
                  <c:v>0.69644899999999998</c:v>
                </c:pt>
                <c:pt idx="1770">
                  <c:v>0.68989900000000004</c:v>
                </c:pt>
                <c:pt idx="1771">
                  <c:v>0.68139499999999997</c:v>
                </c:pt>
                <c:pt idx="1772">
                  <c:v>0.67208699999999999</c:v>
                </c:pt>
                <c:pt idx="1773">
                  <c:v>0.66318100000000002</c:v>
                </c:pt>
                <c:pt idx="1774">
                  <c:v>0.65433200000000002</c:v>
                </c:pt>
                <c:pt idx="1775">
                  <c:v>0.64640299999999995</c:v>
                </c:pt>
                <c:pt idx="1776">
                  <c:v>0.63588800000000001</c:v>
                </c:pt>
                <c:pt idx="1777">
                  <c:v>0.62658000000000003</c:v>
                </c:pt>
                <c:pt idx="1778">
                  <c:v>0.61796099999999998</c:v>
                </c:pt>
                <c:pt idx="1779">
                  <c:v>0.60836599999999996</c:v>
                </c:pt>
                <c:pt idx="1780">
                  <c:v>0.59790900000000002</c:v>
                </c:pt>
                <c:pt idx="1781">
                  <c:v>0.58934699999999995</c:v>
                </c:pt>
                <c:pt idx="1782">
                  <c:v>0.58164800000000005</c:v>
                </c:pt>
                <c:pt idx="1783">
                  <c:v>0.57423599999999997</c:v>
                </c:pt>
                <c:pt idx="1784">
                  <c:v>0.567801</c:v>
                </c:pt>
                <c:pt idx="1785">
                  <c:v>0.56067599999999995</c:v>
                </c:pt>
                <c:pt idx="1786">
                  <c:v>0.55274599999999996</c:v>
                </c:pt>
                <c:pt idx="1787">
                  <c:v>0.54309399999999997</c:v>
                </c:pt>
                <c:pt idx="1788">
                  <c:v>0.53200400000000003</c:v>
                </c:pt>
                <c:pt idx="1789">
                  <c:v>0.52154699999999998</c:v>
                </c:pt>
                <c:pt idx="1790">
                  <c:v>0.513158</c:v>
                </c:pt>
                <c:pt idx="1791">
                  <c:v>0.50718200000000002</c:v>
                </c:pt>
                <c:pt idx="1792">
                  <c:v>0.50229800000000002</c:v>
                </c:pt>
                <c:pt idx="1793">
                  <c:v>0.49666700000000003</c:v>
                </c:pt>
                <c:pt idx="1794">
                  <c:v>0.491151</c:v>
                </c:pt>
                <c:pt idx="1795">
                  <c:v>0.484429</c:v>
                </c:pt>
                <c:pt idx="1796">
                  <c:v>0.47902800000000001</c:v>
                </c:pt>
                <c:pt idx="1797">
                  <c:v>0.47115600000000002</c:v>
                </c:pt>
                <c:pt idx="1798">
                  <c:v>0.46271000000000001</c:v>
                </c:pt>
                <c:pt idx="1799">
                  <c:v>0.45535500000000001</c:v>
                </c:pt>
                <c:pt idx="1800">
                  <c:v>0.44288699999999998</c:v>
                </c:pt>
                <c:pt idx="1801">
                  <c:v>0.433923</c:v>
                </c:pt>
                <c:pt idx="1802">
                  <c:v>0.42473</c:v>
                </c:pt>
                <c:pt idx="1803">
                  <c:v>0.41634100000000002</c:v>
                </c:pt>
                <c:pt idx="1804">
                  <c:v>0.40456199999999998</c:v>
                </c:pt>
                <c:pt idx="1805">
                  <c:v>0.393013</c:v>
                </c:pt>
                <c:pt idx="1806">
                  <c:v>0.38416499999999998</c:v>
                </c:pt>
                <c:pt idx="1807">
                  <c:v>0.375948</c:v>
                </c:pt>
                <c:pt idx="1808">
                  <c:v>0.37020199999999998</c:v>
                </c:pt>
                <c:pt idx="1809">
                  <c:v>0.36468600000000001</c:v>
                </c:pt>
                <c:pt idx="1810">
                  <c:v>0.360319</c:v>
                </c:pt>
                <c:pt idx="1811">
                  <c:v>0.35721700000000001</c:v>
                </c:pt>
                <c:pt idx="1812">
                  <c:v>0.35365400000000002</c:v>
                </c:pt>
                <c:pt idx="1813">
                  <c:v>0.350609</c:v>
                </c:pt>
                <c:pt idx="1814">
                  <c:v>0.34710400000000002</c:v>
                </c:pt>
                <c:pt idx="1815">
                  <c:v>0.34314</c:v>
                </c:pt>
                <c:pt idx="1816">
                  <c:v>0.33905999999999997</c:v>
                </c:pt>
                <c:pt idx="1817">
                  <c:v>0.33469300000000002</c:v>
                </c:pt>
                <c:pt idx="1818">
                  <c:v>0.32986700000000002</c:v>
                </c:pt>
                <c:pt idx="1819">
                  <c:v>0.32590200000000003</c:v>
                </c:pt>
                <c:pt idx="1820">
                  <c:v>0.32078800000000002</c:v>
                </c:pt>
                <c:pt idx="1821">
                  <c:v>0.31475500000000001</c:v>
                </c:pt>
                <c:pt idx="1822">
                  <c:v>0.31027399999999999</c:v>
                </c:pt>
                <c:pt idx="1823">
                  <c:v>0.30584899999999998</c:v>
                </c:pt>
                <c:pt idx="1824">
                  <c:v>0.299701</c:v>
                </c:pt>
                <c:pt idx="1825">
                  <c:v>0.29424299999999998</c:v>
                </c:pt>
                <c:pt idx="1826">
                  <c:v>0.28964600000000001</c:v>
                </c:pt>
                <c:pt idx="1827">
                  <c:v>0.28499200000000002</c:v>
                </c:pt>
                <c:pt idx="1828">
                  <c:v>0.28062500000000001</c:v>
                </c:pt>
                <c:pt idx="1829">
                  <c:v>0.27746500000000002</c:v>
                </c:pt>
                <c:pt idx="1830">
                  <c:v>0.27395999999999998</c:v>
                </c:pt>
                <c:pt idx="1831">
                  <c:v>0.26999499999999999</c:v>
                </c:pt>
                <c:pt idx="1832">
                  <c:v>0.26580100000000001</c:v>
                </c:pt>
                <c:pt idx="1833">
                  <c:v>0.26252599999999998</c:v>
                </c:pt>
                <c:pt idx="1834">
                  <c:v>0.25867600000000002</c:v>
                </c:pt>
                <c:pt idx="1835">
                  <c:v>0.25425199999999998</c:v>
                </c:pt>
                <c:pt idx="1836">
                  <c:v>0.25017200000000001</c:v>
                </c:pt>
                <c:pt idx="1837">
                  <c:v>0.24528800000000001</c:v>
                </c:pt>
                <c:pt idx="1838">
                  <c:v>0.24034700000000001</c:v>
                </c:pt>
                <c:pt idx="1839">
                  <c:v>0.2369</c:v>
                </c:pt>
                <c:pt idx="1840">
                  <c:v>0.23057900000000001</c:v>
                </c:pt>
                <c:pt idx="1841">
                  <c:v>0.22425899999999999</c:v>
                </c:pt>
                <c:pt idx="1842">
                  <c:v>0.217421</c:v>
                </c:pt>
                <c:pt idx="1843">
                  <c:v>0.21276700000000001</c:v>
                </c:pt>
                <c:pt idx="1844">
                  <c:v>0.20909</c:v>
                </c:pt>
                <c:pt idx="1845">
                  <c:v>0.20483799999999999</c:v>
                </c:pt>
                <c:pt idx="1846">
                  <c:v>0.20139000000000001</c:v>
                </c:pt>
                <c:pt idx="1847">
                  <c:v>0.19794300000000001</c:v>
                </c:pt>
                <c:pt idx="1848">
                  <c:v>0.19386300000000001</c:v>
                </c:pt>
                <c:pt idx="1849">
                  <c:v>0.19064600000000001</c:v>
                </c:pt>
                <c:pt idx="1850">
                  <c:v>0.18725600000000001</c:v>
                </c:pt>
                <c:pt idx="1851">
                  <c:v>0.183866</c:v>
                </c:pt>
                <c:pt idx="1852">
                  <c:v>0.18093500000000001</c:v>
                </c:pt>
                <c:pt idx="1853">
                  <c:v>0.17777499999999999</c:v>
                </c:pt>
                <c:pt idx="1854">
                  <c:v>0.17427000000000001</c:v>
                </c:pt>
                <c:pt idx="1855">
                  <c:v>0.17024800000000001</c:v>
                </c:pt>
                <c:pt idx="1856">
                  <c:v>0.166628</c:v>
                </c:pt>
                <c:pt idx="1857">
                  <c:v>0.16381299999999999</c:v>
                </c:pt>
                <c:pt idx="1858">
                  <c:v>0.16070999999999999</c:v>
                </c:pt>
                <c:pt idx="1859">
                  <c:v>0.15823899999999999</c:v>
                </c:pt>
                <c:pt idx="1860">
                  <c:v>0.15571099999999999</c:v>
                </c:pt>
                <c:pt idx="1861">
                  <c:v>0.15295300000000001</c:v>
                </c:pt>
                <c:pt idx="1862">
                  <c:v>0.14910399999999999</c:v>
                </c:pt>
                <c:pt idx="1863">
                  <c:v>0.14577100000000001</c:v>
                </c:pt>
                <c:pt idx="1864">
                  <c:v>0.14278299999999999</c:v>
                </c:pt>
                <c:pt idx="1865">
                  <c:v>0.14031299999999999</c:v>
                </c:pt>
                <c:pt idx="1866">
                  <c:v>0.137382</c:v>
                </c:pt>
                <c:pt idx="1867">
                  <c:v>0.134854</c:v>
                </c:pt>
                <c:pt idx="1868">
                  <c:v>0.132211</c:v>
                </c:pt>
                <c:pt idx="1869">
                  <c:v>0.129855</c:v>
                </c:pt>
                <c:pt idx="1870">
                  <c:v>0.12841900000000001</c:v>
                </c:pt>
                <c:pt idx="1871">
                  <c:v>0.126752</c:v>
                </c:pt>
                <c:pt idx="1872">
                  <c:v>0.125086</c:v>
                </c:pt>
                <c:pt idx="1873">
                  <c:v>0.124052</c:v>
                </c:pt>
                <c:pt idx="1874">
                  <c:v>0.12238599999999999</c:v>
                </c:pt>
                <c:pt idx="1875">
                  <c:v>0.12066200000000001</c:v>
                </c:pt>
                <c:pt idx="1876">
                  <c:v>0.118881</c:v>
                </c:pt>
                <c:pt idx="1877">
                  <c:v>0.116755</c:v>
                </c:pt>
                <c:pt idx="1878">
                  <c:v>0.114686</c:v>
                </c:pt>
                <c:pt idx="1879">
                  <c:v>0.112675</c:v>
                </c:pt>
                <c:pt idx="1880">
                  <c:v>0.11014699999999999</c:v>
                </c:pt>
                <c:pt idx="1881">
                  <c:v>0.10807899999999999</c:v>
                </c:pt>
                <c:pt idx="1882">
                  <c:v>0.106182</c:v>
                </c:pt>
                <c:pt idx="1883">
                  <c:v>0.10434400000000001</c:v>
                </c:pt>
                <c:pt idx="1884">
                  <c:v>0.10331</c:v>
                </c:pt>
                <c:pt idx="1885">
                  <c:v>0.102046</c:v>
                </c:pt>
                <c:pt idx="1886">
                  <c:v>0.100437</c:v>
                </c:pt>
                <c:pt idx="1887">
                  <c:v>9.8770399999999994E-2</c:v>
                </c:pt>
                <c:pt idx="1888">
                  <c:v>9.7161600000000001E-2</c:v>
                </c:pt>
                <c:pt idx="1889">
                  <c:v>9.62422E-2</c:v>
                </c:pt>
                <c:pt idx="1890">
                  <c:v>9.5208000000000001E-2</c:v>
                </c:pt>
                <c:pt idx="1891">
                  <c:v>9.4173800000000002E-2</c:v>
                </c:pt>
                <c:pt idx="1892">
                  <c:v>9.2967099999999997E-2</c:v>
                </c:pt>
                <c:pt idx="1893">
                  <c:v>9.1760499999999995E-2</c:v>
                </c:pt>
                <c:pt idx="1894">
                  <c:v>9.0553900000000007E-2</c:v>
                </c:pt>
                <c:pt idx="1895">
                  <c:v>8.9289800000000003E-2</c:v>
                </c:pt>
                <c:pt idx="1896">
                  <c:v>8.8313000000000003E-2</c:v>
                </c:pt>
                <c:pt idx="1897">
                  <c:v>8.6704199999999995E-2</c:v>
                </c:pt>
                <c:pt idx="1898">
                  <c:v>8.5152800000000001E-2</c:v>
                </c:pt>
                <c:pt idx="1899">
                  <c:v>8.4291000000000005E-2</c:v>
                </c:pt>
                <c:pt idx="1900">
                  <c:v>8.30843E-2</c:v>
                </c:pt>
                <c:pt idx="1901">
                  <c:v>8.1590399999999993E-2</c:v>
                </c:pt>
                <c:pt idx="1902">
                  <c:v>8.0785999999999997E-2</c:v>
                </c:pt>
                <c:pt idx="1903">
                  <c:v>7.9924200000000001E-2</c:v>
                </c:pt>
                <c:pt idx="1904">
                  <c:v>7.8717499999999996E-2</c:v>
                </c:pt>
                <c:pt idx="1905">
                  <c:v>7.7683299999999997E-2</c:v>
                </c:pt>
                <c:pt idx="1906">
                  <c:v>7.6648999999999995E-2</c:v>
                </c:pt>
                <c:pt idx="1907">
                  <c:v>7.5787199999999999E-2</c:v>
                </c:pt>
                <c:pt idx="1908">
                  <c:v>7.4695499999999998E-2</c:v>
                </c:pt>
                <c:pt idx="1909">
                  <c:v>7.3546299999999995E-2</c:v>
                </c:pt>
                <c:pt idx="1910">
                  <c:v>7.2512099999999996E-2</c:v>
                </c:pt>
                <c:pt idx="1911">
                  <c:v>7.1535299999999996E-2</c:v>
                </c:pt>
                <c:pt idx="1912">
                  <c:v>7.0500999999999994E-2</c:v>
                </c:pt>
                <c:pt idx="1913">
                  <c:v>6.9524199999999994E-2</c:v>
                </c:pt>
                <c:pt idx="1914">
                  <c:v>6.8719799999999998E-2</c:v>
                </c:pt>
                <c:pt idx="1915">
                  <c:v>6.7972900000000003E-2</c:v>
                </c:pt>
                <c:pt idx="1916">
                  <c:v>6.7053600000000005E-2</c:v>
                </c:pt>
                <c:pt idx="1917">
                  <c:v>6.6364099999999995E-2</c:v>
                </c:pt>
                <c:pt idx="1918">
                  <c:v>6.5272399999999994E-2</c:v>
                </c:pt>
                <c:pt idx="1919">
                  <c:v>6.4640299999999998E-2</c:v>
                </c:pt>
                <c:pt idx="1920">
                  <c:v>6.3893400000000003E-2</c:v>
                </c:pt>
                <c:pt idx="1921">
                  <c:v>6.3433699999999996E-2</c:v>
                </c:pt>
                <c:pt idx="1922">
                  <c:v>6.2629299999999999E-2</c:v>
                </c:pt>
                <c:pt idx="1923">
                  <c:v>6.2169599999999998E-2</c:v>
                </c:pt>
                <c:pt idx="1924">
                  <c:v>6.1480100000000003E-2</c:v>
                </c:pt>
                <c:pt idx="1925">
                  <c:v>6.1135399999999999E-2</c:v>
                </c:pt>
                <c:pt idx="1926">
                  <c:v>6.0963000000000003E-2</c:v>
                </c:pt>
                <c:pt idx="1927">
                  <c:v>6.0388400000000002E-2</c:v>
                </c:pt>
                <c:pt idx="1928">
                  <c:v>5.9928799999999997E-2</c:v>
                </c:pt>
                <c:pt idx="1929">
                  <c:v>5.9469099999999997E-2</c:v>
                </c:pt>
                <c:pt idx="1930">
                  <c:v>5.9066899999999999E-2</c:v>
                </c:pt>
                <c:pt idx="1931">
                  <c:v>5.8837E-2</c:v>
                </c:pt>
                <c:pt idx="1932">
                  <c:v>5.8147600000000001E-2</c:v>
                </c:pt>
                <c:pt idx="1933">
                  <c:v>5.7630399999999998E-2</c:v>
                </c:pt>
                <c:pt idx="1934">
                  <c:v>5.72282E-2</c:v>
                </c:pt>
                <c:pt idx="1935">
                  <c:v>5.6826000000000002E-2</c:v>
                </c:pt>
                <c:pt idx="1936">
                  <c:v>5.6366399999999997E-2</c:v>
                </c:pt>
                <c:pt idx="1937">
                  <c:v>5.5906699999999997E-2</c:v>
                </c:pt>
                <c:pt idx="1938">
                  <c:v>5.5619399999999999E-2</c:v>
                </c:pt>
                <c:pt idx="1939">
                  <c:v>5.5159699999999999E-2</c:v>
                </c:pt>
                <c:pt idx="1940">
                  <c:v>5.4987399999999999E-2</c:v>
                </c:pt>
                <c:pt idx="1941">
                  <c:v>5.4470200000000003E-2</c:v>
                </c:pt>
                <c:pt idx="1942">
                  <c:v>5.3723300000000002E-2</c:v>
                </c:pt>
                <c:pt idx="1943">
                  <c:v>5.3493400000000003E-2</c:v>
                </c:pt>
                <c:pt idx="1944">
                  <c:v>5.2861400000000003E-2</c:v>
                </c:pt>
                <c:pt idx="1945">
                  <c:v>5.2344300000000003E-2</c:v>
                </c:pt>
                <c:pt idx="1946">
                  <c:v>5.2114500000000001E-2</c:v>
                </c:pt>
                <c:pt idx="1947">
                  <c:v>5.1827199999999997E-2</c:v>
                </c:pt>
                <c:pt idx="1948">
                  <c:v>5.1597299999999999E-2</c:v>
                </c:pt>
                <c:pt idx="1949">
                  <c:v>5.1310000000000001E-2</c:v>
                </c:pt>
                <c:pt idx="1950">
                  <c:v>5.0965299999999998E-2</c:v>
                </c:pt>
                <c:pt idx="1951">
                  <c:v>5.0333299999999997E-2</c:v>
                </c:pt>
                <c:pt idx="1952">
                  <c:v>5.0046E-2</c:v>
                </c:pt>
                <c:pt idx="1953">
                  <c:v>4.95863E-2</c:v>
                </c:pt>
                <c:pt idx="1954">
                  <c:v>4.9356499999999998E-2</c:v>
                </c:pt>
                <c:pt idx="1955">
                  <c:v>4.8954299999999999E-2</c:v>
                </c:pt>
                <c:pt idx="1956">
                  <c:v>4.8724400000000001E-2</c:v>
                </c:pt>
                <c:pt idx="1957">
                  <c:v>4.8379699999999998E-2</c:v>
                </c:pt>
                <c:pt idx="1958">
                  <c:v>4.7747600000000001E-2</c:v>
                </c:pt>
                <c:pt idx="1959">
                  <c:v>4.7517799999999999E-2</c:v>
                </c:pt>
                <c:pt idx="1960">
                  <c:v>4.7345400000000003E-2</c:v>
                </c:pt>
                <c:pt idx="1961">
                  <c:v>4.7058099999999999E-2</c:v>
                </c:pt>
                <c:pt idx="1962">
                  <c:v>4.6828300000000003E-2</c:v>
                </c:pt>
                <c:pt idx="1963">
                  <c:v>4.6253700000000002E-2</c:v>
                </c:pt>
                <c:pt idx="1964">
                  <c:v>4.5966399999999998E-2</c:v>
                </c:pt>
                <c:pt idx="1965">
                  <c:v>4.5736600000000002E-2</c:v>
                </c:pt>
                <c:pt idx="1966">
                  <c:v>4.5621700000000001E-2</c:v>
                </c:pt>
                <c:pt idx="1967">
                  <c:v>4.5334399999999997E-2</c:v>
                </c:pt>
                <c:pt idx="1968">
                  <c:v>4.5162000000000001E-2</c:v>
                </c:pt>
                <c:pt idx="1969">
                  <c:v>4.4989700000000001E-2</c:v>
                </c:pt>
                <c:pt idx="1970">
                  <c:v>4.4644900000000001E-2</c:v>
                </c:pt>
                <c:pt idx="1971">
                  <c:v>4.4127800000000002E-2</c:v>
                </c:pt>
                <c:pt idx="1972">
                  <c:v>4.3610700000000002E-2</c:v>
                </c:pt>
                <c:pt idx="1973">
                  <c:v>4.3495699999999998E-2</c:v>
                </c:pt>
                <c:pt idx="1974">
                  <c:v>4.3380799999999997E-2</c:v>
                </c:pt>
                <c:pt idx="1975">
                  <c:v>4.2863699999999998E-2</c:v>
                </c:pt>
                <c:pt idx="1976">
                  <c:v>4.25764E-2</c:v>
                </c:pt>
                <c:pt idx="1977">
                  <c:v>4.25764E-2</c:v>
                </c:pt>
                <c:pt idx="1978">
                  <c:v>4.2519000000000001E-2</c:v>
                </c:pt>
                <c:pt idx="1979">
                  <c:v>4.2231699999999997E-2</c:v>
                </c:pt>
                <c:pt idx="1980">
                  <c:v>4.1714500000000002E-2</c:v>
                </c:pt>
                <c:pt idx="1981">
                  <c:v>4.1312300000000003E-2</c:v>
                </c:pt>
                <c:pt idx="1982">
                  <c:v>4.1082500000000001E-2</c:v>
                </c:pt>
                <c:pt idx="1983">
                  <c:v>4.0737799999999998E-2</c:v>
                </c:pt>
                <c:pt idx="1984">
                  <c:v>4.04505E-2</c:v>
                </c:pt>
                <c:pt idx="1985">
                  <c:v>4.0335599999999999E-2</c:v>
                </c:pt>
                <c:pt idx="1986">
                  <c:v>4.0278099999999997E-2</c:v>
                </c:pt>
                <c:pt idx="1987">
                  <c:v>3.9875899999999999E-2</c:v>
                </c:pt>
                <c:pt idx="1988">
                  <c:v>3.95311E-2</c:v>
                </c:pt>
                <c:pt idx="1989">
                  <c:v>3.9416199999999998E-2</c:v>
                </c:pt>
                <c:pt idx="1990">
                  <c:v>3.9186400000000003E-2</c:v>
                </c:pt>
                <c:pt idx="1991">
                  <c:v>3.8784199999999998E-2</c:v>
                </c:pt>
                <c:pt idx="1992">
                  <c:v>3.8439399999999999E-2</c:v>
                </c:pt>
                <c:pt idx="1993">
                  <c:v>3.8324499999999997E-2</c:v>
                </c:pt>
                <c:pt idx="1994">
                  <c:v>3.8152100000000001E-2</c:v>
                </c:pt>
                <c:pt idx="1995">
                  <c:v>3.7807399999999998E-2</c:v>
                </c:pt>
                <c:pt idx="1996">
                  <c:v>3.7692499999999997E-2</c:v>
                </c:pt>
                <c:pt idx="1997">
                  <c:v>3.7577600000000003E-2</c:v>
                </c:pt>
                <c:pt idx="1998">
                  <c:v>3.7347699999999998E-2</c:v>
                </c:pt>
                <c:pt idx="1999">
                  <c:v>3.7290299999999998E-2</c:v>
                </c:pt>
                <c:pt idx="2000">
                  <c:v>3.7232800000000003E-2</c:v>
                </c:pt>
                <c:pt idx="2001">
                  <c:v>3.7003000000000001E-2</c:v>
                </c:pt>
                <c:pt idx="2002">
                  <c:v>3.6715699999999997E-2</c:v>
                </c:pt>
                <c:pt idx="2003">
                  <c:v>3.6600800000000003E-2</c:v>
                </c:pt>
                <c:pt idx="2004">
                  <c:v>3.6313499999999999E-2</c:v>
                </c:pt>
                <c:pt idx="2005">
                  <c:v>3.6313499999999999E-2</c:v>
                </c:pt>
                <c:pt idx="2006">
                  <c:v>3.6198599999999997E-2</c:v>
                </c:pt>
                <c:pt idx="2007">
                  <c:v>3.6026200000000001E-2</c:v>
                </c:pt>
                <c:pt idx="2008">
                  <c:v>3.5796399999999999E-2</c:v>
                </c:pt>
                <c:pt idx="2009">
                  <c:v>3.5509100000000002E-2</c:v>
                </c:pt>
                <c:pt idx="2010">
                  <c:v>3.5221799999999998E-2</c:v>
                </c:pt>
                <c:pt idx="2011">
                  <c:v>3.4992000000000002E-2</c:v>
                </c:pt>
                <c:pt idx="2012">
                  <c:v>3.49345E-2</c:v>
                </c:pt>
                <c:pt idx="2013">
                  <c:v>3.4589700000000001E-2</c:v>
                </c:pt>
                <c:pt idx="2014">
                  <c:v>3.4417400000000001E-2</c:v>
                </c:pt>
                <c:pt idx="2015">
                  <c:v>3.4244999999999998E-2</c:v>
                </c:pt>
                <c:pt idx="2016">
                  <c:v>3.4015200000000002E-2</c:v>
                </c:pt>
                <c:pt idx="2017">
                  <c:v>3.3900300000000001E-2</c:v>
                </c:pt>
                <c:pt idx="2018">
                  <c:v>3.3727899999999998E-2</c:v>
                </c:pt>
                <c:pt idx="2019">
                  <c:v>3.3555500000000002E-2</c:v>
                </c:pt>
                <c:pt idx="2020">
                  <c:v>3.3440600000000001E-2</c:v>
                </c:pt>
                <c:pt idx="2021">
                  <c:v>3.33257E-2</c:v>
                </c:pt>
                <c:pt idx="2022">
                  <c:v>3.3095800000000002E-2</c:v>
                </c:pt>
                <c:pt idx="2023">
                  <c:v>3.29809E-2</c:v>
                </c:pt>
                <c:pt idx="2024">
                  <c:v>3.2693600000000003E-2</c:v>
                </c:pt>
                <c:pt idx="2025">
                  <c:v>3.2406299999999999E-2</c:v>
                </c:pt>
                <c:pt idx="2026">
                  <c:v>3.23489E-2</c:v>
                </c:pt>
                <c:pt idx="2027">
                  <c:v>3.2176499999999997E-2</c:v>
                </c:pt>
                <c:pt idx="2028">
                  <c:v>3.1946700000000001E-2</c:v>
                </c:pt>
                <c:pt idx="2029">
                  <c:v>3.1774299999999998E-2</c:v>
                </c:pt>
                <c:pt idx="2030">
                  <c:v>3.1774299999999998E-2</c:v>
                </c:pt>
                <c:pt idx="2031">
                  <c:v>3.1774299999999998E-2</c:v>
                </c:pt>
                <c:pt idx="2032">
                  <c:v>3.1601900000000002E-2</c:v>
                </c:pt>
                <c:pt idx="2033">
                  <c:v>3.1544500000000003E-2</c:v>
                </c:pt>
                <c:pt idx="2034">
                  <c:v>3.13721E-2</c:v>
                </c:pt>
                <c:pt idx="2035">
                  <c:v>3.1084799999999999E-2</c:v>
                </c:pt>
                <c:pt idx="2036">
                  <c:v>3.1084799999999999E-2</c:v>
                </c:pt>
                <c:pt idx="2037">
                  <c:v>3.1084799999999999E-2</c:v>
                </c:pt>
                <c:pt idx="2038">
                  <c:v>3.09124E-2</c:v>
                </c:pt>
                <c:pt idx="2039">
                  <c:v>3.0740099999999999E-2</c:v>
                </c:pt>
                <c:pt idx="2040">
                  <c:v>3.0452799999999999E-2</c:v>
                </c:pt>
                <c:pt idx="2041">
                  <c:v>3.02229E-2</c:v>
                </c:pt>
                <c:pt idx="2042">
                  <c:v>3.0107999999999999E-2</c:v>
                </c:pt>
                <c:pt idx="2043">
                  <c:v>3.00506E-2</c:v>
                </c:pt>
                <c:pt idx="2044">
                  <c:v>2.9993100000000002E-2</c:v>
                </c:pt>
                <c:pt idx="2045">
                  <c:v>2.9878200000000001E-2</c:v>
                </c:pt>
                <c:pt idx="2046">
                  <c:v>2.9763299999999999E-2</c:v>
                </c:pt>
                <c:pt idx="2047">
                  <c:v>2.95909E-2</c:v>
                </c:pt>
                <c:pt idx="2048">
                  <c:v>2.9188700000000001E-2</c:v>
                </c:pt>
                <c:pt idx="2049">
                  <c:v>2.8958899999999999E-2</c:v>
                </c:pt>
                <c:pt idx="2050">
                  <c:v>2.8901400000000001E-2</c:v>
                </c:pt>
                <c:pt idx="2051">
                  <c:v>2.8843899999999999E-2</c:v>
                </c:pt>
                <c:pt idx="2052">
                  <c:v>2.86141E-2</c:v>
                </c:pt>
                <c:pt idx="2053">
                  <c:v>2.8499199999999999E-2</c:v>
                </c:pt>
                <c:pt idx="2054">
                  <c:v>2.82694E-2</c:v>
                </c:pt>
                <c:pt idx="2055">
                  <c:v>2.7924600000000001E-2</c:v>
                </c:pt>
                <c:pt idx="2056">
                  <c:v>2.7694799999999999E-2</c:v>
                </c:pt>
                <c:pt idx="2057">
                  <c:v>2.7579900000000001E-2</c:v>
                </c:pt>
                <c:pt idx="2058">
                  <c:v>2.7522399999999999E-2</c:v>
                </c:pt>
                <c:pt idx="2059">
                  <c:v>2.7349999999999999E-2</c:v>
                </c:pt>
                <c:pt idx="2060">
                  <c:v>2.72926E-2</c:v>
                </c:pt>
                <c:pt idx="2061">
                  <c:v>2.7120200000000001E-2</c:v>
                </c:pt>
                <c:pt idx="2062">
                  <c:v>2.6947800000000001E-2</c:v>
                </c:pt>
                <c:pt idx="2063">
                  <c:v>2.6717999999999999E-2</c:v>
                </c:pt>
                <c:pt idx="2064">
                  <c:v>2.6603100000000001E-2</c:v>
                </c:pt>
                <c:pt idx="2065">
                  <c:v>2.6603100000000001E-2</c:v>
                </c:pt>
                <c:pt idx="2066">
                  <c:v>2.6603100000000001E-2</c:v>
                </c:pt>
                <c:pt idx="2067">
                  <c:v>2.6545599999999999E-2</c:v>
                </c:pt>
                <c:pt idx="2068">
                  <c:v>2.64882E-2</c:v>
                </c:pt>
                <c:pt idx="2069">
                  <c:v>2.63158E-2</c:v>
                </c:pt>
                <c:pt idx="2070">
                  <c:v>2.63158E-2</c:v>
                </c:pt>
                <c:pt idx="2071">
                  <c:v>2.6086000000000002E-2</c:v>
                </c:pt>
                <c:pt idx="2072">
                  <c:v>2.60285E-2</c:v>
                </c:pt>
                <c:pt idx="2073">
                  <c:v>2.5971000000000001E-2</c:v>
                </c:pt>
                <c:pt idx="2074">
                  <c:v>2.5798700000000001E-2</c:v>
                </c:pt>
                <c:pt idx="2075">
                  <c:v>2.5798700000000001E-2</c:v>
                </c:pt>
                <c:pt idx="2076">
                  <c:v>2.5798700000000001E-2</c:v>
                </c:pt>
                <c:pt idx="2077">
                  <c:v>2.5798700000000001E-2</c:v>
                </c:pt>
                <c:pt idx="2078">
                  <c:v>2.5626300000000001E-2</c:v>
                </c:pt>
                <c:pt idx="2079">
                  <c:v>2.5453900000000002E-2</c:v>
                </c:pt>
                <c:pt idx="2080">
                  <c:v>2.5224099999999999E-2</c:v>
                </c:pt>
                <c:pt idx="2081">
                  <c:v>2.5166600000000001E-2</c:v>
                </c:pt>
                <c:pt idx="2082">
                  <c:v>2.5109200000000002E-2</c:v>
                </c:pt>
                <c:pt idx="2083">
                  <c:v>2.4936799999999999E-2</c:v>
                </c:pt>
                <c:pt idx="2084">
                  <c:v>2.4707E-2</c:v>
                </c:pt>
                <c:pt idx="2085">
                  <c:v>2.45346E-2</c:v>
                </c:pt>
                <c:pt idx="2086">
                  <c:v>2.45346E-2</c:v>
                </c:pt>
                <c:pt idx="2087">
                  <c:v>2.45346E-2</c:v>
                </c:pt>
                <c:pt idx="2088">
                  <c:v>2.4362200000000001E-2</c:v>
                </c:pt>
                <c:pt idx="2089">
                  <c:v>2.4362200000000001E-2</c:v>
                </c:pt>
                <c:pt idx="2090">
                  <c:v>2.4247299999999999E-2</c:v>
                </c:pt>
                <c:pt idx="2091">
                  <c:v>2.4132399999999998E-2</c:v>
                </c:pt>
                <c:pt idx="2092">
                  <c:v>2.4017500000000001E-2</c:v>
                </c:pt>
                <c:pt idx="2093">
                  <c:v>2.3845100000000001E-2</c:v>
                </c:pt>
                <c:pt idx="2094">
                  <c:v>2.3787599999999999E-2</c:v>
                </c:pt>
                <c:pt idx="2095">
                  <c:v>2.3672700000000001E-2</c:v>
                </c:pt>
                <c:pt idx="2096">
                  <c:v>2.35578E-2</c:v>
                </c:pt>
                <c:pt idx="2097">
                  <c:v>2.3442899999999999E-2</c:v>
                </c:pt>
                <c:pt idx="2098">
                  <c:v>2.3328000000000002E-2</c:v>
                </c:pt>
                <c:pt idx="2099">
                  <c:v>2.3155599999999998E-2</c:v>
                </c:pt>
                <c:pt idx="2100">
                  <c:v>2.30981E-2</c:v>
                </c:pt>
                <c:pt idx="2101">
                  <c:v>2.3040700000000001E-2</c:v>
                </c:pt>
                <c:pt idx="2102">
                  <c:v>2.3040700000000001E-2</c:v>
                </c:pt>
                <c:pt idx="2103">
                  <c:v>2.2983199999999999E-2</c:v>
                </c:pt>
                <c:pt idx="2104">
                  <c:v>2.29258E-2</c:v>
                </c:pt>
                <c:pt idx="2105">
                  <c:v>2.2810799999999999E-2</c:v>
                </c:pt>
                <c:pt idx="2106">
                  <c:v>2.2810799999999999E-2</c:v>
                </c:pt>
                <c:pt idx="2107">
                  <c:v>2.27534E-2</c:v>
                </c:pt>
                <c:pt idx="2108">
                  <c:v>2.2695900000000001E-2</c:v>
                </c:pt>
                <c:pt idx="2109">
                  <c:v>2.2695900000000001E-2</c:v>
                </c:pt>
                <c:pt idx="2110">
                  <c:v>2.2523600000000001E-2</c:v>
                </c:pt>
                <c:pt idx="2111">
                  <c:v>2.2408600000000001E-2</c:v>
                </c:pt>
                <c:pt idx="2112">
                  <c:v>2.2351200000000002E-2</c:v>
                </c:pt>
                <c:pt idx="2113">
                  <c:v>2.2351200000000002E-2</c:v>
                </c:pt>
                <c:pt idx="2114">
                  <c:v>2.2351200000000002E-2</c:v>
                </c:pt>
                <c:pt idx="2115">
                  <c:v>2.22937E-2</c:v>
                </c:pt>
                <c:pt idx="2116">
                  <c:v>2.22937E-2</c:v>
                </c:pt>
                <c:pt idx="2117">
                  <c:v>2.22937E-2</c:v>
                </c:pt>
                <c:pt idx="2118">
                  <c:v>2.2236300000000001E-2</c:v>
                </c:pt>
                <c:pt idx="2119">
                  <c:v>2.2178799999999999E-2</c:v>
                </c:pt>
                <c:pt idx="2120">
                  <c:v>2.2063900000000001E-2</c:v>
                </c:pt>
                <c:pt idx="2121">
                  <c:v>2.2063900000000001E-2</c:v>
                </c:pt>
                <c:pt idx="2122">
                  <c:v>2.2006399999999999E-2</c:v>
                </c:pt>
                <c:pt idx="2123">
                  <c:v>2.17766E-2</c:v>
                </c:pt>
                <c:pt idx="2124">
                  <c:v>2.1719100000000002E-2</c:v>
                </c:pt>
                <c:pt idx="2125">
                  <c:v>2.1719100000000002E-2</c:v>
                </c:pt>
                <c:pt idx="2126">
                  <c:v>2.1719100000000002E-2</c:v>
                </c:pt>
                <c:pt idx="2127">
                  <c:v>2.1661699999999999E-2</c:v>
                </c:pt>
                <c:pt idx="2128">
                  <c:v>2.16042E-2</c:v>
                </c:pt>
                <c:pt idx="2129">
                  <c:v>2.1546800000000001E-2</c:v>
                </c:pt>
                <c:pt idx="2130">
                  <c:v>2.1546800000000001E-2</c:v>
                </c:pt>
                <c:pt idx="2131">
                  <c:v>2.1546800000000001E-2</c:v>
                </c:pt>
                <c:pt idx="2132">
                  <c:v>2.1489299999999999E-2</c:v>
                </c:pt>
                <c:pt idx="2133">
                  <c:v>2.14319E-2</c:v>
                </c:pt>
                <c:pt idx="2134">
                  <c:v>2.1259500000000001E-2</c:v>
                </c:pt>
                <c:pt idx="2135">
                  <c:v>2.1201999999999999E-2</c:v>
                </c:pt>
                <c:pt idx="2136">
                  <c:v>2.1201999999999999E-2</c:v>
                </c:pt>
                <c:pt idx="2137">
                  <c:v>2.11446E-2</c:v>
                </c:pt>
                <c:pt idx="2138">
                  <c:v>2.1087100000000001E-2</c:v>
                </c:pt>
                <c:pt idx="2139">
                  <c:v>2.1087100000000001E-2</c:v>
                </c:pt>
                <c:pt idx="2140">
                  <c:v>2.0914700000000001E-2</c:v>
                </c:pt>
                <c:pt idx="2141">
                  <c:v>2.0742400000000001E-2</c:v>
                </c:pt>
                <c:pt idx="2142">
                  <c:v>2.0684899999999999E-2</c:v>
                </c:pt>
                <c:pt idx="2143">
                  <c:v>2.0684899999999999E-2</c:v>
                </c:pt>
                <c:pt idx="2144">
                  <c:v>2.0627400000000001E-2</c:v>
                </c:pt>
                <c:pt idx="2145">
                  <c:v>2.0570000000000001E-2</c:v>
                </c:pt>
                <c:pt idx="2146">
                  <c:v>2.04551E-2</c:v>
                </c:pt>
                <c:pt idx="2147">
                  <c:v>2.0282700000000001E-2</c:v>
                </c:pt>
                <c:pt idx="2148">
                  <c:v>2.01678E-2</c:v>
                </c:pt>
                <c:pt idx="2149">
                  <c:v>2.0110300000000001E-2</c:v>
                </c:pt>
                <c:pt idx="2150">
                  <c:v>1.9937900000000001E-2</c:v>
                </c:pt>
                <c:pt idx="2151">
                  <c:v>1.9880499999999999E-2</c:v>
                </c:pt>
                <c:pt idx="2152">
                  <c:v>1.9765600000000001E-2</c:v>
                </c:pt>
                <c:pt idx="2153">
                  <c:v>1.96507E-2</c:v>
                </c:pt>
                <c:pt idx="2154">
                  <c:v>1.9420799999999998E-2</c:v>
                </c:pt>
                <c:pt idx="2155">
                  <c:v>1.9191E-2</c:v>
                </c:pt>
                <c:pt idx="2156">
                  <c:v>1.9191E-2</c:v>
                </c:pt>
                <c:pt idx="2157">
                  <c:v>1.90186E-2</c:v>
                </c:pt>
                <c:pt idx="2158">
                  <c:v>1.88462E-2</c:v>
                </c:pt>
                <c:pt idx="2159">
                  <c:v>1.8731299999999999E-2</c:v>
                </c:pt>
                <c:pt idx="2160">
                  <c:v>1.86739E-2</c:v>
                </c:pt>
                <c:pt idx="2161">
                  <c:v>1.8386599999999999E-2</c:v>
                </c:pt>
                <c:pt idx="2162">
                  <c:v>1.82142E-2</c:v>
                </c:pt>
                <c:pt idx="2163">
                  <c:v>1.8099299999999999E-2</c:v>
                </c:pt>
                <c:pt idx="2164">
                  <c:v>1.8099299999999999E-2</c:v>
                </c:pt>
                <c:pt idx="2165">
                  <c:v>1.7984400000000001E-2</c:v>
                </c:pt>
                <c:pt idx="2166">
                  <c:v>1.7754499999999999E-2</c:v>
                </c:pt>
                <c:pt idx="2167">
                  <c:v>1.7582199999999999E-2</c:v>
                </c:pt>
                <c:pt idx="2168">
                  <c:v>1.7467199999999999E-2</c:v>
                </c:pt>
                <c:pt idx="2169">
                  <c:v>1.7467199999999999E-2</c:v>
                </c:pt>
                <c:pt idx="2170">
                  <c:v>1.74098E-2</c:v>
                </c:pt>
                <c:pt idx="2171">
                  <c:v>1.72374E-2</c:v>
                </c:pt>
                <c:pt idx="2172">
                  <c:v>1.7122499999999999E-2</c:v>
                </c:pt>
                <c:pt idx="2173">
                  <c:v>1.7065E-2</c:v>
                </c:pt>
                <c:pt idx="2174">
                  <c:v>1.68927E-2</c:v>
                </c:pt>
                <c:pt idx="2175">
                  <c:v>1.6662799999999998E-2</c:v>
                </c:pt>
                <c:pt idx="2176">
                  <c:v>1.6490500000000002E-2</c:v>
                </c:pt>
                <c:pt idx="2177">
                  <c:v>1.6433E-2</c:v>
                </c:pt>
                <c:pt idx="2178">
                  <c:v>1.6375500000000001E-2</c:v>
                </c:pt>
                <c:pt idx="2179">
                  <c:v>1.6318099999999999E-2</c:v>
                </c:pt>
                <c:pt idx="2180">
                  <c:v>1.60883E-2</c:v>
                </c:pt>
                <c:pt idx="2181">
                  <c:v>1.6030800000000001E-2</c:v>
                </c:pt>
                <c:pt idx="2182">
                  <c:v>1.59159E-2</c:v>
                </c:pt>
                <c:pt idx="2183">
                  <c:v>1.5800999999999999E-2</c:v>
                </c:pt>
                <c:pt idx="2184">
                  <c:v>1.5743500000000001E-2</c:v>
                </c:pt>
                <c:pt idx="2185">
                  <c:v>1.5743500000000001E-2</c:v>
                </c:pt>
                <c:pt idx="2186">
                  <c:v>1.5685999999999999E-2</c:v>
                </c:pt>
                <c:pt idx="2187">
                  <c:v>1.5628599999999999E-2</c:v>
                </c:pt>
                <c:pt idx="2188">
                  <c:v>1.55137E-2</c:v>
                </c:pt>
                <c:pt idx="2189">
                  <c:v>1.55137E-2</c:v>
                </c:pt>
                <c:pt idx="2190">
                  <c:v>1.52838E-2</c:v>
                </c:pt>
                <c:pt idx="2191">
                  <c:v>1.5054E-2</c:v>
                </c:pt>
                <c:pt idx="2192">
                  <c:v>1.48816E-2</c:v>
                </c:pt>
                <c:pt idx="2193">
                  <c:v>1.47093E-2</c:v>
                </c:pt>
                <c:pt idx="2194">
                  <c:v>1.47093E-2</c:v>
                </c:pt>
                <c:pt idx="2195">
                  <c:v>1.4594299999999999E-2</c:v>
                </c:pt>
                <c:pt idx="2196">
                  <c:v>1.4594299999999999E-2</c:v>
                </c:pt>
                <c:pt idx="2197">
                  <c:v>1.45369E-2</c:v>
                </c:pt>
                <c:pt idx="2198">
                  <c:v>1.4249599999999999E-2</c:v>
                </c:pt>
                <c:pt idx="2199">
                  <c:v>1.4249599999999999E-2</c:v>
                </c:pt>
                <c:pt idx="2200">
                  <c:v>1.41347E-2</c:v>
                </c:pt>
                <c:pt idx="2201">
                  <c:v>1.4019800000000001E-2</c:v>
                </c:pt>
                <c:pt idx="2202">
                  <c:v>1.39048E-2</c:v>
                </c:pt>
                <c:pt idx="2203">
                  <c:v>1.3847399999999999E-2</c:v>
                </c:pt>
                <c:pt idx="2204">
                  <c:v>1.3789900000000001E-2</c:v>
                </c:pt>
                <c:pt idx="2205">
                  <c:v>1.3675E-2</c:v>
                </c:pt>
                <c:pt idx="2206">
                  <c:v>1.35601E-2</c:v>
                </c:pt>
                <c:pt idx="2207">
                  <c:v>1.3445199999999999E-2</c:v>
                </c:pt>
                <c:pt idx="2208">
                  <c:v>1.3445199999999999E-2</c:v>
                </c:pt>
                <c:pt idx="2209">
                  <c:v>1.32728E-2</c:v>
                </c:pt>
                <c:pt idx="2210">
                  <c:v>1.32154E-2</c:v>
                </c:pt>
                <c:pt idx="2211">
                  <c:v>1.31579E-2</c:v>
                </c:pt>
                <c:pt idx="2212">
                  <c:v>1.29281E-2</c:v>
                </c:pt>
                <c:pt idx="2213">
                  <c:v>1.29281E-2</c:v>
                </c:pt>
                <c:pt idx="2214">
                  <c:v>1.2870599999999999E-2</c:v>
                </c:pt>
                <c:pt idx="2215">
                  <c:v>1.2870599999999999E-2</c:v>
                </c:pt>
                <c:pt idx="2216">
                  <c:v>1.2813099999999999E-2</c:v>
                </c:pt>
                <c:pt idx="2217">
                  <c:v>1.2813099999999999E-2</c:v>
                </c:pt>
                <c:pt idx="2218">
                  <c:v>1.2813099999999999E-2</c:v>
                </c:pt>
                <c:pt idx="2219">
                  <c:v>1.26982E-2</c:v>
                </c:pt>
                <c:pt idx="2220">
                  <c:v>1.25833E-2</c:v>
                </c:pt>
                <c:pt idx="2221">
                  <c:v>1.2410900000000001E-2</c:v>
                </c:pt>
                <c:pt idx="2222">
                  <c:v>1.21236E-2</c:v>
                </c:pt>
                <c:pt idx="2223">
                  <c:v>1.19513E-2</c:v>
                </c:pt>
                <c:pt idx="2224">
                  <c:v>1.18364E-2</c:v>
                </c:pt>
                <c:pt idx="2225">
                  <c:v>1.17789E-2</c:v>
                </c:pt>
                <c:pt idx="2226">
                  <c:v>1.17789E-2</c:v>
                </c:pt>
                <c:pt idx="2227">
                  <c:v>1.17214E-2</c:v>
                </c:pt>
                <c:pt idx="2228">
                  <c:v>1.16065E-2</c:v>
                </c:pt>
                <c:pt idx="2229">
                  <c:v>1.16065E-2</c:v>
                </c:pt>
                <c:pt idx="2230">
                  <c:v>1.14342E-2</c:v>
                </c:pt>
                <c:pt idx="2231">
                  <c:v>1.13767E-2</c:v>
                </c:pt>
                <c:pt idx="2232">
                  <c:v>1.1089399999999999E-2</c:v>
                </c:pt>
                <c:pt idx="2233">
                  <c:v>1.1031900000000001E-2</c:v>
                </c:pt>
                <c:pt idx="2234">
                  <c:v>1.09745E-2</c:v>
                </c:pt>
                <c:pt idx="2235">
                  <c:v>1.09745E-2</c:v>
                </c:pt>
                <c:pt idx="2236">
                  <c:v>1.0859600000000001E-2</c:v>
                </c:pt>
                <c:pt idx="2237">
                  <c:v>1.08021E-2</c:v>
                </c:pt>
                <c:pt idx="2238">
                  <c:v>1.0687200000000001E-2</c:v>
                </c:pt>
                <c:pt idx="2239">
                  <c:v>1.05723E-2</c:v>
                </c:pt>
                <c:pt idx="2240">
                  <c:v>1.03999E-2</c:v>
                </c:pt>
                <c:pt idx="2241">
                  <c:v>1.0285000000000001E-2</c:v>
                </c:pt>
                <c:pt idx="2242">
                  <c:v>1.01701E-2</c:v>
                </c:pt>
                <c:pt idx="2243">
                  <c:v>1.0112599999999999E-2</c:v>
                </c:pt>
                <c:pt idx="2244">
                  <c:v>9.9977E-3</c:v>
                </c:pt>
                <c:pt idx="2245">
                  <c:v>9.7678699999999997E-3</c:v>
                </c:pt>
                <c:pt idx="2246">
                  <c:v>9.5954999999999999E-3</c:v>
                </c:pt>
                <c:pt idx="2247">
                  <c:v>9.4231200000000001E-3</c:v>
                </c:pt>
                <c:pt idx="2248">
                  <c:v>9.1358299999999993E-3</c:v>
                </c:pt>
                <c:pt idx="2249">
                  <c:v>8.9060000000000007E-3</c:v>
                </c:pt>
                <c:pt idx="2250">
                  <c:v>8.5612499999999994E-3</c:v>
                </c:pt>
                <c:pt idx="2251">
                  <c:v>8.1590399999999993E-3</c:v>
                </c:pt>
                <c:pt idx="2252">
                  <c:v>8.04413E-3</c:v>
                </c:pt>
                <c:pt idx="2253">
                  <c:v>7.9292100000000008E-3</c:v>
                </c:pt>
                <c:pt idx="2254">
                  <c:v>7.8717500000000003E-3</c:v>
                </c:pt>
                <c:pt idx="2255">
                  <c:v>7.64192E-3</c:v>
                </c:pt>
                <c:pt idx="2256">
                  <c:v>7.4120899999999997E-3</c:v>
                </c:pt>
                <c:pt idx="2257">
                  <c:v>7.2971700000000004E-3</c:v>
                </c:pt>
                <c:pt idx="2258">
                  <c:v>7.1822600000000002E-3</c:v>
                </c:pt>
                <c:pt idx="2259">
                  <c:v>7.1822600000000002E-3</c:v>
                </c:pt>
                <c:pt idx="2260">
                  <c:v>7.0098799999999996E-3</c:v>
                </c:pt>
                <c:pt idx="2261">
                  <c:v>6.8375099999999998E-3</c:v>
                </c:pt>
                <c:pt idx="2262">
                  <c:v>6.5502199999999998E-3</c:v>
                </c:pt>
                <c:pt idx="2263">
                  <c:v>6.4927600000000002E-3</c:v>
                </c:pt>
                <c:pt idx="2264">
                  <c:v>6.4352999999999997E-3</c:v>
                </c:pt>
                <c:pt idx="2265">
                  <c:v>6.3203900000000004E-3</c:v>
                </c:pt>
                <c:pt idx="2266">
                  <c:v>6.1480099999999998E-3</c:v>
                </c:pt>
                <c:pt idx="2267">
                  <c:v>6.0330999999999996E-3</c:v>
                </c:pt>
                <c:pt idx="2268">
                  <c:v>5.9181800000000003E-3</c:v>
                </c:pt>
                <c:pt idx="2269">
                  <c:v>5.8032600000000002E-3</c:v>
                </c:pt>
                <c:pt idx="2270">
                  <c:v>5.7458099999999996E-3</c:v>
                </c:pt>
                <c:pt idx="2271">
                  <c:v>5.6308900000000004E-3</c:v>
                </c:pt>
                <c:pt idx="2272">
                  <c:v>5.4010600000000001E-3</c:v>
                </c:pt>
                <c:pt idx="2273">
                  <c:v>5.2861399999999999E-3</c:v>
                </c:pt>
                <c:pt idx="2274">
                  <c:v>5.0563099999999996E-3</c:v>
                </c:pt>
                <c:pt idx="2275">
                  <c:v>4.9413900000000004E-3</c:v>
                </c:pt>
                <c:pt idx="2276">
                  <c:v>4.8839299999999999E-3</c:v>
                </c:pt>
                <c:pt idx="2277">
                  <c:v>4.8264800000000002E-3</c:v>
                </c:pt>
                <c:pt idx="2278">
                  <c:v>4.7690199999999997E-3</c:v>
                </c:pt>
                <c:pt idx="2279">
                  <c:v>4.7690199999999997E-3</c:v>
                </c:pt>
                <c:pt idx="2280">
                  <c:v>4.7690199999999997E-3</c:v>
                </c:pt>
                <c:pt idx="2281">
                  <c:v>4.5391900000000002E-3</c:v>
                </c:pt>
                <c:pt idx="2282">
                  <c:v>4.5391900000000002E-3</c:v>
                </c:pt>
                <c:pt idx="2283">
                  <c:v>4.5391900000000002E-3</c:v>
                </c:pt>
                <c:pt idx="2284">
                  <c:v>4.4817299999999997E-3</c:v>
                </c:pt>
                <c:pt idx="2285">
                  <c:v>4.4242700000000001E-3</c:v>
                </c:pt>
                <c:pt idx="2286">
                  <c:v>4.4242700000000001E-3</c:v>
                </c:pt>
                <c:pt idx="2287">
                  <c:v>4.3668099999999996E-3</c:v>
                </c:pt>
                <c:pt idx="2288">
                  <c:v>4.30935E-3</c:v>
                </c:pt>
                <c:pt idx="2289">
                  <c:v>4.1944399999999998E-3</c:v>
                </c:pt>
                <c:pt idx="2290">
                  <c:v>4.1944399999999998E-3</c:v>
                </c:pt>
                <c:pt idx="2291">
                  <c:v>4.1369800000000002E-3</c:v>
                </c:pt>
                <c:pt idx="2292">
                  <c:v>4.0795199999999997E-3</c:v>
                </c:pt>
                <c:pt idx="2293">
                  <c:v>4.0795199999999997E-3</c:v>
                </c:pt>
                <c:pt idx="2294">
                  <c:v>4.0795199999999997E-3</c:v>
                </c:pt>
                <c:pt idx="2295">
                  <c:v>4.02206E-3</c:v>
                </c:pt>
                <c:pt idx="2296">
                  <c:v>3.9646100000000004E-3</c:v>
                </c:pt>
                <c:pt idx="2297">
                  <c:v>3.9646100000000004E-3</c:v>
                </c:pt>
                <c:pt idx="2298">
                  <c:v>3.9071499999999999E-3</c:v>
                </c:pt>
                <c:pt idx="2299">
                  <c:v>3.8496899999999998E-3</c:v>
                </c:pt>
                <c:pt idx="2300">
                  <c:v>3.7922300000000002E-3</c:v>
                </c:pt>
                <c:pt idx="2301">
                  <c:v>3.7922300000000002E-3</c:v>
                </c:pt>
                <c:pt idx="2302">
                  <c:v>3.7922300000000002E-3</c:v>
                </c:pt>
                <c:pt idx="2303">
                  <c:v>3.67732E-3</c:v>
                </c:pt>
                <c:pt idx="2304">
                  <c:v>3.6198599999999999E-3</c:v>
                </c:pt>
                <c:pt idx="2305">
                  <c:v>3.5623999999999999E-3</c:v>
                </c:pt>
                <c:pt idx="2306">
                  <c:v>3.5049399999999998E-3</c:v>
                </c:pt>
                <c:pt idx="2307">
                  <c:v>3.5049399999999998E-3</c:v>
                </c:pt>
                <c:pt idx="2308">
                  <c:v>3.4474800000000002E-3</c:v>
                </c:pt>
                <c:pt idx="2309">
                  <c:v>3.39003E-3</c:v>
                </c:pt>
                <c:pt idx="2310">
                  <c:v>3.39003E-3</c:v>
                </c:pt>
                <c:pt idx="2311">
                  <c:v>3.39003E-3</c:v>
                </c:pt>
                <c:pt idx="2312">
                  <c:v>3.39003E-3</c:v>
                </c:pt>
                <c:pt idx="2313">
                  <c:v>3.39003E-3</c:v>
                </c:pt>
                <c:pt idx="2314">
                  <c:v>3.39003E-3</c:v>
                </c:pt>
                <c:pt idx="2315">
                  <c:v>3.33257E-3</c:v>
                </c:pt>
                <c:pt idx="2316">
                  <c:v>3.33257E-3</c:v>
                </c:pt>
                <c:pt idx="2317">
                  <c:v>3.33257E-3</c:v>
                </c:pt>
                <c:pt idx="2318">
                  <c:v>3.33257E-3</c:v>
                </c:pt>
                <c:pt idx="2319">
                  <c:v>3.2176499999999999E-3</c:v>
                </c:pt>
                <c:pt idx="2320">
                  <c:v>3.1601899999999998E-3</c:v>
                </c:pt>
                <c:pt idx="2321">
                  <c:v>3.1601899999999998E-3</c:v>
                </c:pt>
                <c:pt idx="2322">
                  <c:v>3.1601899999999998E-3</c:v>
                </c:pt>
                <c:pt idx="2323">
                  <c:v>2.98782E-3</c:v>
                </c:pt>
                <c:pt idx="2324">
                  <c:v>2.98782E-3</c:v>
                </c:pt>
                <c:pt idx="2325">
                  <c:v>2.9303599999999999E-3</c:v>
                </c:pt>
                <c:pt idx="2326">
                  <c:v>2.8154399999999998E-3</c:v>
                </c:pt>
                <c:pt idx="2327">
                  <c:v>2.8154399999999998E-3</c:v>
                </c:pt>
                <c:pt idx="2328">
                  <c:v>2.7579900000000001E-3</c:v>
                </c:pt>
                <c:pt idx="2329">
                  <c:v>2.7579900000000001E-3</c:v>
                </c:pt>
                <c:pt idx="2330">
                  <c:v>2.7579900000000001E-3</c:v>
                </c:pt>
                <c:pt idx="2331">
                  <c:v>2.7579900000000001E-3</c:v>
                </c:pt>
                <c:pt idx="2332">
                  <c:v>2.7579900000000001E-3</c:v>
                </c:pt>
                <c:pt idx="2333">
                  <c:v>2.7579900000000001E-3</c:v>
                </c:pt>
                <c:pt idx="2334">
                  <c:v>2.7579900000000001E-3</c:v>
                </c:pt>
                <c:pt idx="2335">
                  <c:v>2.7579900000000001E-3</c:v>
                </c:pt>
                <c:pt idx="2336">
                  <c:v>2.7579900000000001E-3</c:v>
                </c:pt>
                <c:pt idx="2337">
                  <c:v>2.70053E-3</c:v>
                </c:pt>
                <c:pt idx="2338">
                  <c:v>2.70053E-3</c:v>
                </c:pt>
                <c:pt idx="2339">
                  <c:v>2.70053E-3</c:v>
                </c:pt>
                <c:pt idx="2340">
                  <c:v>2.70053E-3</c:v>
                </c:pt>
                <c:pt idx="2341">
                  <c:v>2.64307E-3</c:v>
                </c:pt>
                <c:pt idx="2342">
                  <c:v>2.5281499999999998E-3</c:v>
                </c:pt>
                <c:pt idx="2343">
                  <c:v>2.5281499999999998E-3</c:v>
                </c:pt>
                <c:pt idx="2344">
                  <c:v>2.5281499999999998E-3</c:v>
                </c:pt>
                <c:pt idx="2345">
                  <c:v>2.5281499999999998E-3</c:v>
                </c:pt>
                <c:pt idx="2346">
                  <c:v>2.4707000000000002E-3</c:v>
                </c:pt>
                <c:pt idx="2347">
                  <c:v>2.4132400000000001E-3</c:v>
                </c:pt>
                <c:pt idx="2348">
                  <c:v>2.4132400000000001E-3</c:v>
                </c:pt>
                <c:pt idx="2349">
                  <c:v>2.4132400000000001E-3</c:v>
                </c:pt>
                <c:pt idx="2350">
                  <c:v>2.4132400000000001E-3</c:v>
                </c:pt>
                <c:pt idx="2351">
                  <c:v>2.4132400000000001E-3</c:v>
                </c:pt>
                <c:pt idx="2352">
                  <c:v>2.35578E-3</c:v>
                </c:pt>
                <c:pt idx="2353">
                  <c:v>2.29832E-3</c:v>
                </c:pt>
                <c:pt idx="2354">
                  <c:v>2.29832E-3</c:v>
                </c:pt>
                <c:pt idx="2355">
                  <c:v>2.29832E-3</c:v>
                </c:pt>
                <c:pt idx="2356">
                  <c:v>2.29832E-3</c:v>
                </c:pt>
                <c:pt idx="2357">
                  <c:v>2.29832E-3</c:v>
                </c:pt>
                <c:pt idx="2358">
                  <c:v>2.29832E-3</c:v>
                </c:pt>
                <c:pt idx="2359">
                  <c:v>2.29832E-3</c:v>
                </c:pt>
                <c:pt idx="2360">
                  <c:v>2.29832E-3</c:v>
                </c:pt>
                <c:pt idx="2361">
                  <c:v>2.1834100000000002E-3</c:v>
                </c:pt>
                <c:pt idx="2362">
                  <c:v>2.1259500000000001E-3</c:v>
                </c:pt>
                <c:pt idx="2363">
                  <c:v>2.1259500000000001E-3</c:v>
                </c:pt>
                <c:pt idx="2364">
                  <c:v>2.1259500000000001E-3</c:v>
                </c:pt>
                <c:pt idx="2365">
                  <c:v>2.1259500000000001E-3</c:v>
                </c:pt>
                <c:pt idx="2366">
                  <c:v>2.0684900000000001E-3</c:v>
                </c:pt>
                <c:pt idx="2367">
                  <c:v>2.01103E-3</c:v>
                </c:pt>
                <c:pt idx="2368">
                  <c:v>1.95357E-3</c:v>
                </c:pt>
                <c:pt idx="2369">
                  <c:v>1.95357E-3</c:v>
                </c:pt>
                <c:pt idx="2370">
                  <c:v>1.83866E-3</c:v>
                </c:pt>
                <c:pt idx="2371">
                  <c:v>1.7811999999999999E-3</c:v>
                </c:pt>
                <c:pt idx="2372">
                  <c:v>1.7237400000000001E-3</c:v>
                </c:pt>
                <c:pt idx="2373">
                  <c:v>1.7237400000000001E-3</c:v>
                </c:pt>
                <c:pt idx="2374">
                  <c:v>1.6088299999999999E-3</c:v>
                </c:pt>
                <c:pt idx="2375">
                  <c:v>1.6088299999999999E-3</c:v>
                </c:pt>
                <c:pt idx="2376">
                  <c:v>1.6088299999999999E-3</c:v>
                </c:pt>
                <c:pt idx="2377">
                  <c:v>1.6088299999999999E-3</c:v>
                </c:pt>
                <c:pt idx="2378">
                  <c:v>1.6088299999999999E-3</c:v>
                </c:pt>
                <c:pt idx="2379">
                  <c:v>1.55137E-3</c:v>
                </c:pt>
                <c:pt idx="2380">
                  <c:v>1.55137E-3</c:v>
                </c:pt>
                <c:pt idx="2381">
                  <c:v>1.55137E-3</c:v>
                </c:pt>
                <c:pt idx="2382">
                  <c:v>1.55137E-3</c:v>
                </c:pt>
                <c:pt idx="2383">
                  <c:v>1.55137E-3</c:v>
                </c:pt>
                <c:pt idx="2384">
                  <c:v>1.55137E-3</c:v>
                </c:pt>
                <c:pt idx="2385">
                  <c:v>1.4364499999999999E-3</c:v>
                </c:pt>
                <c:pt idx="2386">
                  <c:v>1.32154E-3</c:v>
                </c:pt>
                <c:pt idx="2387">
                  <c:v>1.2640800000000001E-3</c:v>
                </c:pt>
                <c:pt idx="2388">
                  <c:v>1.2640800000000001E-3</c:v>
                </c:pt>
                <c:pt idx="2389">
                  <c:v>1.20662E-3</c:v>
                </c:pt>
                <c:pt idx="2390">
                  <c:v>1.14916E-3</c:v>
                </c:pt>
                <c:pt idx="2391">
                  <c:v>1.14916E-3</c:v>
                </c:pt>
                <c:pt idx="2392">
                  <c:v>1.03425E-3</c:v>
                </c:pt>
                <c:pt idx="2393">
                  <c:v>9.7678700000000001E-4</c:v>
                </c:pt>
                <c:pt idx="2394">
                  <c:v>9.1932899999999998E-4</c:v>
                </c:pt>
                <c:pt idx="2395">
                  <c:v>8.6187099999999995E-4</c:v>
                </c:pt>
                <c:pt idx="2396">
                  <c:v>8.6187099999999995E-4</c:v>
                </c:pt>
                <c:pt idx="2397">
                  <c:v>8.6187099999999995E-4</c:v>
                </c:pt>
                <c:pt idx="2398">
                  <c:v>8.6187099999999995E-4</c:v>
                </c:pt>
                <c:pt idx="2399">
                  <c:v>8.0441300000000002E-4</c:v>
                </c:pt>
                <c:pt idx="2400">
                  <c:v>8.0441300000000002E-4</c:v>
                </c:pt>
                <c:pt idx="2401">
                  <c:v>6.8949699999999996E-4</c:v>
                </c:pt>
                <c:pt idx="2402">
                  <c:v>6.3203900000000004E-4</c:v>
                </c:pt>
                <c:pt idx="2403">
                  <c:v>6.3203900000000004E-4</c:v>
                </c:pt>
                <c:pt idx="2404">
                  <c:v>6.3203900000000004E-4</c:v>
                </c:pt>
                <c:pt idx="2405">
                  <c:v>6.3203900000000004E-4</c:v>
                </c:pt>
                <c:pt idx="2406">
                  <c:v>6.3203900000000004E-4</c:v>
                </c:pt>
                <c:pt idx="2407">
                  <c:v>6.3203900000000004E-4</c:v>
                </c:pt>
                <c:pt idx="2408">
                  <c:v>6.3203900000000004E-4</c:v>
                </c:pt>
                <c:pt idx="2409">
                  <c:v>6.3203900000000004E-4</c:v>
                </c:pt>
                <c:pt idx="2410">
                  <c:v>5.7458100000000001E-4</c:v>
                </c:pt>
                <c:pt idx="2411">
                  <c:v>5.7458100000000001E-4</c:v>
                </c:pt>
                <c:pt idx="2412">
                  <c:v>5.7458100000000001E-4</c:v>
                </c:pt>
                <c:pt idx="2413">
                  <c:v>5.1712299999999998E-4</c:v>
                </c:pt>
                <c:pt idx="2414">
                  <c:v>4.5966399999999998E-4</c:v>
                </c:pt>
                <c:pt idx="2415">
                  <c:v>4.5966399999999998E-4</c:v>
                </c:pt>
                <c:pt idx="2416">
                  <c:v>4.02206E-4</c:v>
                </c:pt>
                <c:pt idx="2417">
                  <c:v>4.02206E-4</c:v>
                </c:pt>
                <c:pt idx="2418">
                  <c:v>4.02206E-4</c:v>
                </c:pt>
                <c:pt idx="2419">
                  <c:v>4.02206E-4</c:v>
                </c:pt>
                <c:pt idx="2420">
                  <c:v>4.02206E-4</c:v>
                </c:pt>
                <c:pt idx="2421">
                  <c:v>4.02206E-4</c:v>
                </c:pt>
                <c:pt idx="2422">
                  <c:v>3.4474800000000003E-4</c:v>
                </c:pt>
                <c:pt idx="2423">
                  <c:v>3.4474800000000003E-4</c:v>
                </c:pt>
                <c:pt idx="2424">
                  <c:v>3.4474800000000003E-4</c:v>
                </c:pt>
                <c:pt idx="2425">
                  <c:v>3.4474800000000003E-4</c:v>
                </c:pt>
                <c:pt idx="2426">
                  <c:v>3.4474800000000003E-4</c:v>
                </c:pt>
                <c:pt idx="2427">
                  <c:v>3.4474800000000003E-4</c:v>
                </c:pt>
                <c:pt idx="2428">
                  <c:v>2.8729E-4</c:v>
                </c:pt>
                <c:pt idx="2429">
                  <c:v>2.8729E-4</c:v>
                </c:pt>
                <c:pt idx="2430">
                  <c:v>2.2983199999999999E-4</c:v>
                </c:pt>
                <c:pt idx="2431">
                  <c:v>1.7237400000000001E-4</c:v>
                </c:pt>
                <c:pt idx="2432">
                  <c:v>1.7237400000000001E-4</c:v>
                </c:pt>
                <c:pt idx="2433">
                  <c:v>1.7237400000000001E-4</c:v>
                </c:pt>
                <c:pt idx="2434">
                  <c:v>1.7237400000000001E-4</c:v>
                </c:pt>
                <c:pt idx="2435">
                  <c:v>1.7237400000000001E-4</c:v>
                </c:pt>
                <c:pt idx="2436">
                  <c:v>1.14916E-4</c:v>
                </c:pt>
                <c:pt idx="2437">
                  <c:v>1.14916E-4</c:v>
                </c:pt>
                <c:pt idx="2438">
                  <c:v>1.14916E-4</c:v>
                </c:pt>
                <c:pt idx="2439">
                  <c:v>1.14916E-4</c:v>
                </c:pt>
                <c:pt idx="2440">
                  <c:v>1.14916E-4</c:v>
                </c:pt>
                <c:pt idx="2441">
                  <c:v>1.14916E-4</c:v>
                </c:pt>
                <c:pt idx="2442">
                  <c:v>1.14916E-4</c:v>
                </c:pt>
                <c:pt idx="2443">
                  <c:v>1.14916E-4</c:v>
                </c:pt>
                <c:pt idx="2444">
                  <c:v>1.14916E-4</c:v>
                </c:pt>
                <c:pt idx="2445">
                  <c:v>1.14916E-4</c:v>
                </c:pt>
                <c:pt idx="2446">
                  <c:v>1.14916E-4</c:v>
                </c:pt>
                <c:pt idx="2447">
                  <c:v>1.14916E-4</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1</c:v>
                </c:pt>
                <c:pt idx="2469">
                  <c:v>1</c:v>
                </c:pt>
                <c:pt idx="2470">
                  <c:v>1</c:v>
                </c:pt>
                <c:pt idx="2471">
                  <c:v>1</c:v>
                </c:pt>
                <c:pt idx="2472">
                  <c:v>1</c:v>
                </c:pt>
                <c:pt idx="2473">
                  <c:v>1</c:v>
                </c:pt>
                <c:pt idx="2474">
                  <c:v>1</c:v>
                </c:pt>
                <c:pt idx="2475">
                  <c:v>1</c:v>
                </c:pt>
                <c:pt idx="2476">
                  <c:v>0.99892300000000001</c:v>
                </c:pt>
                <c:pt idx="2477">
                  <c:v>0.99271299999999996</c:v>
                </c:pt>
                <c:pt idx="2478">
                  <c:v>0.98251200000000005</c:v>
                </c:pt>
                <c:pt idx="2479">
                  <c:v>0.97446500000000003</c:v>
                </c:pt>
                <c:pt idx="2480">
                  <c:v>0.96496000000000004</c:v>
                </c:pt>
                <c:pt idx="2481">
                  <c:v>0.94506400000000002</c:v>
                </c:pt>
                <c:pt idx="2482">
                  <c:v>0.92478800000000005</c:v>
                </c:pt>
                <c:pt idx="2483">
                  <c:v>0.90299099999999999</c:v>
                </c:pt>
                <c:pt idx="2484">
                  <c:v>0.88075000000000003</c:v>
                </c:pt>
                <c:pt idx="2485">
                  <c:v>0.85876300000000005</c:v>
                </c:pt>
                <c:pt idx="2486">
                  <c:v>0.83614200000000005</c:v>
                </c:pt>
                <c:pt idx="2487">
                  <c:v>0.808199</c:v>
                </c:pt>
                <c:pt idx="2488">
                  <c:v>0.78164999999999996</c:v>
                </c:pt>
                <c:pt idx="2489">
                  <c:v>0.75326300000000002</c:v>
                </c:pt>
                <c:pt idx="2490">
                  <c:v>0.72715799999999997</c:v>
                </c:pt>
                <c:pt idx="2491">
                  <c:v>0.70421999999999996</c:v>
                </c:pt>
                <c:pt idx="2492">
                  <c:v>0.68311999999999995</c:v>
                </c:pt>
                <c:pt idx="2493">
                  <c:v>0.66113299999999997</c:v>
                </c:pt>
                <c:pt idx="2494">
                  <c:v>0.64231400000000005</c:v>
                </c:pt>
                <c:pt idx="2495">
                  <c:v>0.62115100000000001</c:v>
                </c:pt>
                <c:pt idx="2496">
                  <c:v>0.60138100000000005</c:v>
                </c:pt>
                <c:pt idx="2497">
                  <c:v>0.58243599999999995</c:v>
                </c:pt>
                <c:pt idx="2498">
                  <c:v>0.56374400000000002</c:v>
                </c:pt>
                <c:pt idx="2499">
                  <c:v>0.54549499999999995</c:v>
                </c:pt>
                <c:pt idx="2500">
                  <c:v>0.52591600000000005</c:v>
                </c:pt>
                <c:pt idx="2501">
                  <c:v>0.50880800000000004</c:v>
                </c:pt>
                <c:pt idx="2502">
                  <c:v>0.49423400000000001</c:v>
                </c:pt>
                <c:pt idx="2503">
                  <c:v>0.478773</c:v>
                </c:pt>
                <c:pt idx="2504">
                  <c:v>0.46261600000000003</c:v>
                </c:pt>
                <c:pt idx="2505">
                  <c:v>0.44595099999999999</c:v>
                </c:pt>
                <c:pt idx="2506">
                  <c:v>0.43112400000000001</c:v>
                </c:pt>
                <c:pt idx="2507">
                  <c:v>0.417881</c:v>
                </c:pt>
                <c:pt idx="2508">
                  <c:v>0.40539900000000001</c:v>
                </c:pt>
                <c:pt idx="2509">
                  <c:v>0.39367600000000003</c:v>
                </c:pt>
                <c:pt idx="2510">
                  <c:v>0.38113000000000002</c:v>
                </c:pt>
                <c:pt idx="2511">
                  <c:v>0.36978800000000001</c:v>
                </c:pt>
                <c:pt idx="2512">
                  <c:v>0.358066</c:v>
                </c:pt>
                <c:pt idx="2513">
                  <c:v>0.34704099999999999</c:v>
                </c:pt>
                <c:pt idx="2514">
                  <c:v>0.33766299999999999</c:v>
                </c:pt>
                <c:pt idx="2515">
                  <c:v>0.32841199999999998</c:v>
                </c:pt>
                <c:pt idx="2516">
                  <c:v>0.31916099999999997</c:v>
                </c:pt>
                <c:pt idx="2517">
                  <c:v>0.31187399999999998</c:v>
                </c:pt>
                <c:pt idx="2518">
                  <c:v>0.30293999999999999</c:v>
                </c:pt>
                <c:pt idx="2519">
                  <c:v>0.296097</c:v>
                </c:pt>
                <c:pt idx="2520">
                  <c:v>0.28944399999999998</c:v>
                </c:pt>
                <c:pt idx="2521">
                  <c:v>0.28272700000000001</c:v>
                </c:pt>
                <c:pt idx="2522">
                  <c:v>0.27556700000000001</c:v>
                </c:pt>
                <c:pt idx="2523">
                  <c:v>0.26916699999999999</c:v>
                </c:pt>
                <c:pt idx="2524">
                  <c:v>0.26327499999999998</c:v>
                </c:pt>
                <c:pt idx="2525">
                  <c:v>0.257635</c:v>
                </c:pt>
                <c:pt idx="2526">
                  <c:v>0.25275599999999998</c:v>
                </c:pt>
                <c:pt idx="2527">
                  <c:v>0.24832099999999999</c:v>
                </c:pt>
                <c:pt idx="2528">
                  <c:v>0.243505</c:v>
                </c:pt>
                <c:pt idx="2529">
                  <c:v>0.23773900000000001</c:v>
                </c:pt>
                <c:pt idx="2530">
                  <c:v>0.232987</c:v>
                </c:pt>
                <c:pt idx="2531">
                  <c:v>0.22855200000000001</c:v>
                </c:pt>
                <c:pt idx="2532">
                  <c:v>0.22437000000000001</c:v>
                </c:pt>
                <c:pt idx="2533">
                  <c:v>0.21993399999999999</c:v>
                </c:pt>
                <c:pt idx="2534">
                  <c:v>0.215942</c:v>
                </c:pt>
                <c:pt idx="2535">
                  <c:v>0.210176</c:v>
                </c:pt>
                <c:pt idx="2536">
                  <c:v>0.20675499999999999</c:v>
                </c:pt>
                <c:pt idx="2537">
                  <c:v>0.202573</c:v>
                </c:pt>
                <c:pt idx="2538">
                  <c:v>0.199658</c:v>
                </c:pt>
                <c:pt idx="2539">
                  <c:v>0.19642599999999999</c:v>
                </c:pt>
                <c:pt idx="2540">
                  <c:v>0.19319500000000001</c:v>
                </c:pt>
                <c:pt idx="2541">
                  <c:v>0.18990000000000001</c:v>
                </c:pt>
                <c:pt idx="2542">
                  <c:v>0.186858</c:v>
                </c:pt>
                <c:pt idx="2543">
                  <c:v>0.18362700000000001</c:v>
                </c:pt>
                <c:pt idx="2544">
                  <c:v>0.17976200000000001</c:v>
                </c:pt>
                <c:pt idx="2545">
                  <c:v>0.176847</c:v>
                </c:pt>
                <c:pt idx="2546">
                  <c:v>0.17475599999999999</c:v>
                </c:pt>
                <c:pt idx="2547">
                  <c:v>0.17215800000000001</c:v>
                </c:pt>
                <c:pt idx="2548">
                  <c:v>0.16949700000000001</c:v>
                </c:pt>
                <c:pt idx="2549">
                  <c:v>0.16689899999999999</c:v>
                </c:pt>
                <c:pt idx="2550">
                  <c:v>0.16398399999999999</c:v>
                </c:pt>
                <c:pt idx="2551">
                  <c:v>0.16087899999999999</c:v>
                </c:pt>
                <c:pt idx="2552">
                  <c:v>0.15853500000000001</c:v>
                </c:pt>
                <c:pt idx="2553">
                  <c:v>0.156191</c:v>
                </c:pt>
                <c:pt idx="2554">
                  <c:v>0.15359300000000001</c:v>
                </c:pt>
                <c:pt idx="2555">
                  <c:v>0.15048800000000001</c:v>
                </c:pt>
                <c:pt idx="2556">
                  <c:v>0.14776300000000001</c:v>
                </c:pt>
                <c:pt idx="2557">
                  <c:v>0.14643300000000001</c:v>
                </c:pt>
                <c:pt idx="2558">
                  <c:v>0.144595</c:v>
                </c:pt>
                <c:pt idx="2559">
                  <c:v>0.14269399999999999</c:v>
                </c:pt>
                <c:pt idx="2560">
                  <c:v>0.14054</c:v>
                </c:pt>
                <c:pt idx="2561">
                  <c:v>0.137879</c:v>
                </c:pt>
                <c:pt idx="2562">
                  <c:v>0.135598</c:v>
                </c:pt>
                <c:pt idx="2563">
                  <c:v>0.13420399999999999</c:v>
                </c:pt>
                <c:pt idx="2564">
                  <c:v>0.132049</c:v>
                </c:pt>
                <c:pt idx="2565">
                  <c:v>0.13040199999999999</c:v>
                </c:pt>
                <c:pt idx="2566">
                  <c:v>0.12818399999999999</c:v>
                </c:pt>
                <c:pt idx="2567">
                  <c:v>0.12622</c:v>
                </c:pt>
                <c:pt idx="2568">
                  <c:v>0.125079</c:v>
                </c:pt>
                <c:pt idx="2569">
                  <c:v>0.123558</c:v>
                </c:pt>
                <c:pt idx="2570">
                  <c:v>0.121404</c:v>
                </c:pt>
                <c:pt idx="2571">
                  <c:v>0.119757</c:v>
                </c:pt>
                <c:pt idx="2572">
                  <c:v>0.117856</c:v>
                </c:pt>
                <c:pt idx="2573">
                  <c:v>0.116589</c:v>
                </c:pt>
                <c:pt idx="2574">
                  <c:v>0.115131</c:v>
                </c:pt>
                <c:pt idx="2575">
                  <c:v>0.114181</c:v>
                </c:pt>
                <c:pt idx="2576">
                  <c:v>0.112723</c:v>
                </c:pt>
                <c:pt idx="2577">
                  <c:v>0.11139300000000001</c:v>
                </c:pt>
                <c:pt idx="2578">
                  <c:v>0.109999</c:v>
                </c:pt>
                <c:pt idx="2579">
                  <c:v>0.10873099999999999</c:v>
                </c:pt>
                <c:pt idx="2580">
                  <c:v>0.107211</c:v>
                </c:pt>
                <c:pt idx="2581">
                  <c:v>0.106197</c:v>
                </c:pt>
                <c:pt idx="2582">
                  <c:v>0.105056</c:v>
                </c:pt>
                <c:pt idx="2583">
                  <c:v>0.103852</c:v>
                </c:pt>
                <c:pt idx="2584">
                  <c:v>0.102839</c:v>
                </c:pt>
                <c:pt idx="2585">
                  <c:v>0.102395</c:v>
                </c:pt>
                <c:pt idx="2586">
                  <c:v>0.101635</c:v>
                </c:pt>
                <c:pt idx="2587">
                  <c:v>0.100368</c:v>
                </c:pt>
                <c:pt idx="2588">
                  <c:v>9.9100199999999999E-2</c:v>
                </c:pt>
                <c:pt idx="2589">
                  <c:v>9.7769599999999998E-2</c:v>
                </c:pt>
                <c:pt idx="2590">
                  <c:v>9.7136E-2</c:v>
                </c:pt>
                <c:pt idx="2591">
                  <c:v>9.6122200000000005E-2</c:v>
                </c:pt>
                <c:pt idx="2592">
                  <c:v>9.4981599999999999E-2</c:v>
                </c:pt>
                <c:pt idx="2593">
                  <c:v>9.4157900000000003E-2</c:v>
                </c:pt>
                <c:pt idx="2594">
                  <c:v>9.3207499999999999E-2</c:v>
                </c:pt>
                <c:pt idx="2595">
                  <c:v>9.2573799999999998E-2</c:v>
                </c:pt>
                <c:pt idx="2596">
                  <c:v>9.0799599999999994E-2</c:v>
                </c:pt>
                <c:pt idx="2597">
                  <c:v>9.0292700000000004E-2</c:v>
                </c:pt>
                <c:pt idx="2598">
                  <c:v>8.9785799999999999E-2</c:v>
                </c:pt>
                <c:pt idx="2599">
                  <c:v>8.8835399999999995E-2</c:v>
                </c:pt>
                <c:pt idx="2600">
                  <c:v>8.78216E-2</c:v>
                </c:pt>
                <c:pt idx="2601">
                  <c:v>8.7251300000000004E-2</c:v>
                </c:pt>
                <c:pt idx="2602">
                  <c:v>8.6490899999999996E-2</c:v>
                </c:pt>
                <c:pt idx="2603">
                  <c:v>8.5160299999999994E-2</c:v>
                </c:pt>
                <c:pt idx="2604">
                  <c:v>8.4336599999999998E-2</c:v>
                </c:pt>
                <c:pt idx="2605">
                  <c:v>8.3639599999999995E-2</c:v>
                </c:pt>
                <c:pt idx="2606">
                  <c:v>8.2752500000000007E-2</c:v>
                </c:pt>
                <c:pt idx="2607">
                  <c:v>8.2182199999999997E-2</c:v>
                </c:pt>
                <c:pt idx="2608">
                  <c:v>8.1485199999999994E-2</c:v>
                </c:pt>
                <c:pt idx="2609">
                  <c:v>8.0344700000000005E-2</c:v>
                </c:pt>
                <c:pt idx="2610">
                  <c:v>7.9077400000000006E-2</c:v>
                </c:pt>
                <c:pt idx="2611">
                  <c:v>7.8127000000000002E-2</c:v>
                </c:pt>
                <c:pt idx="2612">
                  <c:v>7.7493300000000001E-2</c:v>
                </c:pt>
                <c:pt idx="2613">
                  <c:v>7.6542899999999997E-2</c:v>
                </c:pt>
                <c:pt idx="2614">
                  <c:v>7.5909299999999999E-2</c:v>
                </c:pt>
                <c:pt idx="2615">
                  <c:v>7.5022199999999997E-2</c:v>
                </c:pt>
                <c:pt idx="2616">
                  <c:v>7.3944999999999997E-2</c:v>
                </c:pt>
                <c:pt idx="2617">
                  <c:v>7.3311399999999999E-2</c:v>
                </c:pt>
                <c:pt idx="2618">
                  <c:v>7.2677699999999998E-2</c:v>
                </c:pt>
                <c:pt idx="2619">
                  <c:v>7.20441E-2</c:v>
                </c:pt>
                <c:pt idx="2620">
                  <c:v>7.16006E-2</c:v>
                </c:pt>
                <c:pt idx="2621">
                  <c:v>7.1093699999999996E-2</c:v>
                </c:pt>
                <c:pt idx="2622">
                  <c:v>7.0269899999999996E-2</c:v>
                </c:pt>
                <c:pt idx="2623">
                  <c:v>6.9636299999999998E-2</c:v>
                </c:pt>
                <c:pt idx="2624">
                  <c:v>6.9066000000000002E-2</c:v>
                </c:pt>
                <c:pt idx="2625">
                  <c:v>6.8495799999999996E-2</c:v>
                </c:pt>
                <c:pt idx="2626">
                  <c:v>6.7988800000000002E-2</c:v>
                </c:pt>
                <c:pt idx="2627">
                  <c:v>6.7355200000000004E-2</c:v>
                </c:pt>
                <c:pt idx="2628">
                  <c:v>6.6594899999999999E-2</c:v>
                </c:pt>
                <c:pt idx="2629">
                  <c:v>6.6214700000000001E-2</c:v>
                </c:pt>
                <c:pt idx="2630">
                  <c:v>6.5771099999999999E-2</c:v>
                </c:pt>
                <c:pt idx="2631">
                  <c:v>6.5074099999999996E-2</c:v>
                </c:pt>
                <c:pt idx="2632">
                  <c:v>6.4313800000000004E-2</c:v>
                </c:pt>
                <c:pt idx="2633">
                  <c:v>6.3870200000000002E-2</c:v>
                </c:pt>
                <c:pt idx="2634">
                  <c:v>6.3490099999999994E-2</c:v>
                </c:pt>
                <c:pt idx="2635">
                  <c:v>6.3046500000000005E-2</c:v>
                </c:pt>
                <c:pt idx="2636">
                  <c:v>6.24129E-2</c:v>
                </c:pt>
                <c:pt idx="2637">
                  <c:v>6.2096100000000001E-2</c:v>
                </c:pt>
                <c:pt idx="2638">
                  <c:v>6.13357E-2</c:v>
                </c:pt>
                <c:pt idx="2639">
                  <c:v>6.0828800000000002E-2</c:v>
                </c:pt>
                <c:pt idx="2640">
                  <c:v>6.0068400000000001E-2</c:v>
                </c:pt>
                <c:pt idx="2641">
                  <c:v>5.9561500000000003E-2</c:v>
                </c:pt>
                <c:pt idx="2642">
                  <c:v>5.9117999999999997E-2</c:v>
                </c:pt>
                <c:pt idx="2643">
                  <c:v>5.8674400000000002E-2</c:v>
                </c:pt>
                <c:pt idx="2644">
                  <c:v>5.82943E-2</c:v>
                </c:pt>
                <c:pt idx="2645">
                  <c:v>5.7533899999999999E-2</c:v>
                </c:pt>
                <c:pt idx="2646">
                  <c:v>5.7280400000000002E-2</c:v>
                </c:pt>
                <c:pt idx="2647">
                  <c:v>5.6646799999999997E-2</c:v>
                </c:pt>
                <c:pt idx="2648">
                  <c:v>5.6203299999999998E-2</c:v>
                </c:pt>
                <c:pt idx="2649">
                  <c:v>5.58231E-2</c:v>
                </c:pt>
                <c:pt idx="2650">
                  <c:v>5.5506300000000001E-2</c:v>
                </c:pt>
                <c:pt idx="2651">
                  <c:v>5.4935999999999999E-2</c:v>
                </c:pt>
                <c:pt idx="2652">
                  <c:v>5.4555800000000002E-2</c:v>
                </c:pt>
                <c:pt idx="2653">
                  <c:v>5.4048899999999997E-2</c:v>
                </c:pt>
                <c:pt idx="2654">
                  <c:v>5.3605399999999997E-2</c:v>
                </c:pt>
                <c:pt idx="2655">
                  <c:v>5.3288599999999998E-2</c:v>
                </c:pt>
                <c:pt idx="2656">
                  <c:v>5.3035100000000002E-2</c:v>
                </c:pt>
                <c:pt idx="2657">
                  <c:v>5.2654899999999998E-2</c:v>
                </c:pt>
                <c:pt idx="2658">
                  <c:v>5.2401499999999997E-2</c:v>
                </c:pt>
                <c:pt idx="2659">
                  <c:v>5.1957900000000001E-2</c:v>
                </c:pt>
                <c:pt idx="2660">
                  <c:v>5.1514400000000002E-2</c:v>
                </c:pt>
                <c:pt idx="2661">
                  <c:v>5.1197600000000003E-2</c:v>
                </c:pt>
                <c:pt idx="2662">
                  <c:v>5.0817399999999999E-2</c:v>
                </c:pt>
                <c:pt idx="2663">
                  <c:v>5.06273E-2</c:v>
                </c:pt>
                <c:pt idx="2664">
                  <c:v>5.0310500000000001E-2</c:v>
                </c:pt>
                <c:pt idx="2665">
                  <c:v>4.9803600000000003E-2</c:v>
                </c:pt>
                <c:pt idx="2666">
                  <c:v>4.96768E-2</c:v>
                </c:pt>
                <c:pt idx="2667">
                  <c:v>4.9423399999999999E-2</c:v>
                </c:pt>
                <c:pt idx="2668">
                  <c:v>4.89799E-2</c:v>
                </c:pt>
                <c:pt idx="2669">
                  <c:v>4.8282899999999997E-2</c:v>
                </c:pt>
                <c:pt idx="2670">
                  <c:v>4.81561E-2</c:v>
                </c:pt>
                <c:pt idx="2671">
                  <c:v>4.7966000000000002E-2</c:v>
                </c:pt>
                <c:pt idx="2672">
                  <c:v>4.7775900000000003E-2</c:v>
                </c:pt>
                <c:pt idx="2673">
                  <c:v>4.7395800000000002E-2</c:v>
                </c:pt>
                <c:pt idx="2674">
                  <c:v>4.7079000000000003E-2</c:v>
                </c:pt>
                <c:pt idx="2675">
                  <c:v>4.65087E-2</c:v>
                </c:pt>
                <c:pt idx="2676">
                  <c:v>4.5874999999999999E-2</c:v>
                </c:pt>
                <c:pt idx="2677">
                  <c:v>4.5494899999999998E-2</c:v>
                </c:pt>
                <c:pt idx="2678">
                  <c:v>4.5368100000000001E-2</c:v>
                </c:pt>
                <c:pt idx="2679">
                  <c:v>4.5178099999999999E-2</c:v>
                </c:pt>
                <c:pt idx="2680">
                  <c:v>4.4797900000000002E-2</c:v>
                </c:pt>
                <c:pt idx="2681">
                  <c:v>4.4544399999999998E-2</c:v>
                </c:pt>
                <c:pt idx="2682">
                  <c:v>4.4290999999999997E-2</c:v>
                </c:pt>
                <c:pt idx="2683">
                  <c:v>4.40375E-2</c:v>
                </c:pt>
                <c:pt idx="2684">
                  <c:v>4.3530600000000003E-2</c:v>
                </c:pt>
                <c:pt idx="2685">
                  <c:v>4.3023699999999998E-2</c:v>
                </c:pt>
                <c:pt idx="2686">
                  <c:v>4.2706899999999999E-2</c:v>
                </c:pt>
                <c:pt idx="2687">
                  <c:v>4.2263299999999997E-2</c:v>
                </c:pt>
                <c:pt idx="2688">
                  <c:v>4.1756399999999999E-2</c:v>
                </c:pt>
                <c:pt idx="2689">
                  <c:v>4.1186199999999999E-2</c:v>
                </c:pt>
                <c:pt idx="2690">
                  <c:v>4.1059400000000003E-2</c:v>
                </c:pt>
                <c:pt idx="2691">
                  <c:v>4.0489200000000003E-2</c:v>
                </c:pt>
                <c:pt idx="2692">
                  <c:v>4.03624E-2</c:v>
                </c:pt>
                <c:pt idx="2693">
                  <c:v>4.0045600000000001E-2</c:v>
                </c:pt>
                <c:pt idx="2694">
                  <c:v>3.9665400000000003E-2</c:v>
                </c:pt>
                <c:pt idx="2695">
                  <c:v>3.8905099999999998E-2</c:v>
                </c:pt>
                <c:pt idx="2696">
                  <c:v>3.8461500000000003E-2</c:v>
                </c:pt>
                <c:pt idx="2697">
                  <c:v>3.8144699999999997E-2</c:v>
                </c:pt>
                <c:pt idx="2698">
                  <c:v>3.7954599999999998E-2</c:v>
                </c:pt>
                <c:pt idx="2699">
                  <c:v>3.7701199999999997E-2</c:v>
                </c:pt>
                <c:pt idx="2700">
                  <c:v>3.7701199999999997E-2</c:v>
                </c:pt>
                <c:pt idx="2701">
                  <c:v>3.74477E-2</c:v>
                </c:pt>
                <c:pt idx="2702">
                  <c:v>3.7384399999999998E-2</c:v>
                </c:pt>
                <c:pt idx="2703">
                  <c:v>3.7257600000000002E-2</c:v>
                </c:pt>
                <c:pt idx="2704">
                  <c:v>3.7257600000000002E-2</c:v>
                </c:pt>
                <c:pt idx="2705">
                  <c:v>3.71943E-2</c:v>
                </c:pt>
                <c:pt idx="2706">
                  <c:v>3.6814100000000002E-2</c:v>
                </c:pt>
                <c:pt idx="2707">
                  <c:v>3.6497300000000003E-2</c:v>
                </c:pt>
                <c:pt idx="2708">
                  <c:v>3.6307199999999998E-2</c:v>
                </c:pt>
                <c:pt idx="2709">
                  <c:v>3.5863600000000002E-2</c:v>
                </c:pt>
                <c:pt idx="2710">
                  <c:v>3.5736900000000002E-2</c:v>
                </c:pt>
                <c:pt idx="2711">
                  <c:v>3.56736E-2</c:v>
                </c:pt>
                <c:pt idx="2712">
                  <c:v>3.5483500000000001E-2</c:v>
                </c:pt>
                <c:pt idx="2713">
                  <c:v>3.5356699999999998E-2</c:v>
                </c:pt>
                <c:pt idx="2714">
                  <c:v>3.5293400000000003E-2</c:v>
                </c:pt>
                <c:pt idx="2715">
                  <c:v>3.4913199999999998E-2</c:v>
                </c:pt>
                <c:pt idx="2716">
                  <c:v>3.47231E-2</c:v>
                </c:pt>
                <c:pt idx="2717">
                  <c:v>3.4406300000000001E-2</c:v>
                </c:pt>
                <c:pt idx="2718">
                  <c:v>3.42796E-2</c:v>
                </c:pt>
                <c:pt idx="2719">
                  <c:v>3.3899400000000003E-2</c:v>
                </c:pt>
                <c:pt idx="2720">
                  <c:v>3.3709299999999998E-2</c:v>
                </c:pt>
                <c:pt idx="2721">
                  <c:v>3.3455800000000001E-2</c:v>
                </c:pt>
                <c:pt idx="2722">
                  <c:v>3.3265700000000002E-2</c:v>
                </c:pt>
                <c:pt idx="2723">
                  <c:v>3.30757E-2</c:v>
                </c:pt>
                <c:pt idx="2724">
                  <c:v>3.30757E-2</c:v>
                </c:pt>
                <c:pt idx="2725">
                  <c:v>3.2632099999999997E-2</c:v>
                </c:pt>
                <c:pt idx="2726">
                  <c:v>3.2505399999999997E-2</c:v>
                </c:pt>
                <c:pt idx="2727">
                  <c:v>3.2441999999999999E-2</c:v>
                </c:pt>
                <c:pt idx="2728">
                  <c:v>3.21252E-2</c:v>
                </c:pt>
                <c:pt idx="2729">
                  <c:v>3.1871799999999999E-2</c:v>
                </c:pt>
                <c:pt idx="2730">
                  <c:v>3.1808400000000001E-2</c:v>
                </c:pt>
                <c:pt idx="2731">
                  <c:v>3.1554899999999997E-2</c:v>
                </c:pt>
                <c:pt idx="2732">
                  <c:v>3.1491600000000002E-2</c:v>
                </c:pt>
                <c:pt idx="2733">
                  <c:v>3.1364799999999998E-2</c:v>
                </c:pt>
                <c:pt idx="2734">
                  <c:v>3.1301500000000003E-2</c:v>
                </c:pt>
                <c:pt idx="2735">
                  <c:v>3.1047999999999999E-2</c:v>
                </c:pt>
                <c:pt idx="2736">
                  <c:v>3.09847E-2</c:v>
                </c:pt>
                <c:pt idx="2737">
                  <c:v>3.06045E-2</c:v>
                </c:pt>
                <c:pt idx="2738">
                  <c:v>3.0541100000000002E-2</c:v>
                </c:pt>
                <c:pt idx="2739">
                  <c:v>3.0541100000000002E-2</c:v>
                </c:pt>
                <c:pt idx="2740">
                  <c:v>3.0351E-2</c:v>
                </c:pt>
                <c:pt idx="2741">
                  <c:v>2.9970900000000002E-2</c:v>
                </c:pt>
                <c:pt idx="2742">
                  <c:v>2.99075E-2</c:v>
                </c:pt>
                <c:pt idx="2743">
                  <c:v>2.9527299999999999E-2</c:v>
                </c:pt>
                <c:pt idx="2744">
                  <c:v>2.9147099999999999E-2</c:v>
                </c:pt>
                <c:pt idx="2745">
                  <c:v>2.9020399999999998E-2</c:v>
                </c:pt>
                <c:pt idx="2746">
                  <c:v>2.88303E-2</c:v>
                </c:pt>
                <c:pt idx="2747">
                  <c:v>2.8640200000000001E-2</c:v>
                </c:pt>
                <c:pt idx="2748">
                  <c:v>2.8450099999999999E-2</c:v>
                </c:pt>
                <c:pt idx="2749">
                  <c:v>2.8323399999999999E-2</c:v>
                </c:pt>
                <c:pt idx="2750">
                  <c:v>2.8070000000000001E-2</c:v>
                </c:pt>
                <c:pt idx="2751">
                  <c:v>2.7879899999999999E-2</c:v>
                </c:pt>
                <c:pt idx="2752">
                  <c:v>2.7879899999999999E-2</c:v>
                </c:pt>
                <c:pt idx="2753">
                  <c:v>2.7689800000000001E-2</c:v>
                </c:pt>
                <c:pt idx="2754">
                  <c:v>2.7689800000000001E-2</c:v>
                </c:pt>
                <c:pt idx="2755">
                  <c:v>2.74363E-2</c:v>
                </c:pt>
                <c:pt idx="2756">
                  <c:v>2.7373000000000001E-2</c:v>
                </c:pt>
                <c:pt idx="2757">
                  <c:v>2.7182899999999999E-2</c:v>
                </c:pt>
                <c:pt idx="2758">
                  <c:v>2.7119500000000001E-2</c:v>
                </c:pt>
                <c:pt idx="2759">
                  <c:v>2.70561E-2</c:v>
                </c:pt>
                <c:pt idx="2760">
                  <c:v>2.6675999999999998E-2</c:v>
                </c:pt>
                <c:pt idx="2761">
                  <c:v>2.6232399999999999E-2</c:v>
                </c:pt>
                <c:pt idx="2762">
                  <c:v>2.6105699999999999E-2</c:v>
                </c:pt>
                <c:pt idx="2763">
                  <c:v>2.5978999999999999E-2</c:v>
                </c:pt>
                <c:pt idx="2764">
                  <c:v>2.59156E-2</c:v>
                </c:pt>
                <c:pt idx="2765">
                  <c:v>2.5852199999999999E-2</c:v>
                </c:pt>
                <c:pt idx="2766">
                  <c:v>2.5852199999999999E-2</c:v>
                </c:pt>
                <c:pt idx="2767">
                  <c:v>2.5725499999999998E-2</c:v>
                </c:pt>
                <c:pt idx="2768">
                  <c:v>2.55354E-2</c:v>
                </c:pt>
                <c:pt idx="2769">
                  <c:v>2.5218600000000001E-2</c:v>
                </c:pt>
                <c:pt idx="2770">
                  <c:v>2.50919E-2</c:v>
                </c:pt>
                <c:pt idx="2771">
                  <c:v>2.5028499999999999E-2</c:v>
                </c:pt>
                <c:pt idx="2772">
                  <c:v>2.49652E-2</c:v>
                </c:pt>
                <c:pt idx="2773">
                  <c:v>2.48384E-2</c:v>
                </c:pt>
                <c:pt idx="2774">
                  <c:v>2.47117E-2</c:v>
                </c:pt>
                <c:pt idx="2775">
                  <c:v>2.47117E-2</c:v>
                </c:pt>
                <c:pt idx="2776">
                  <c:v>2.4521600000000001E-2</c:v>
                </c:pt>
                <c:pt idx="2777">
                  <c:v>2.4521600000000001E-2</c:v>
                </c:pt>
                <c:pt idx="2778">
                  <c:v>2.4458199999999999E-2</c:v>
                </c:pt>
                <c:pt idx="2779">
                  <c:v>2.4394900000000001E-2</c:v>
                </c:pt>
                <c:pt idx="2780">
                  <c:v>2.4394900000000001E-2</c:v>
                </c:pt>
                <c:pt idx="2781">
                  <c:v>2.41414E-2</c:v>
                </c:pt>
                <c:pt idx="2782">
                  <c:v>2.3951299999999998E-2</c:v>
                </c:pt>
                <c:pt idx="2783">
                  <c:v>2.37612E-2</c:v>
                </c:pt>
                <c:pt idx="2784">
                  <c:v>2.3634499999999999E-2</c:v>
                </c:pt>
                <c:pt idx="2785">
                  <c:v>2.3634499999999999E-2</c:v>
                </c:pt>
                <c:pt idx="2786">
                  <c:v>2.3634499999999999E-2</c:v>
                </c:pt>
                <c:pt idx="2787">
                  <c:v>2.3507799999999999E-2</c:v>
                </c:pt>
                <c:pt idx="2788">
                  <c:v>2.3507799999999999E-2</c:v>
                </c:pt>
                <c:pt idx="2789">
                  <c:v>2.3444400000000001E-2</c:v>
                </c:pt>
                <c:pt idx="2790">
                  <c:v>2.3381099999999998E-2</c:v>
                </c:pt>
                <c:pt idx="2791">
                  <c:v>2.3381099999999998E-2</c:v>
                </c:pt>
                <c:pt idx="2792">
                  <c:v>2.33177E-2</c:v>
                </c:pt>
                <c:pt idx="2793">
                  <c:v>2.3191E-2</c:v>
                </c:pt>
                <c:pt idx="2794">
                  <c:v>2.3000900000000001E-2</c:v>
                </c:pt>
                <c:pt idx="2795">
                  <c:v>2.2747400000000001E-2</c:v>
                </c:pt>
                <c:pt idx="2796">
                  <c:v>2.2747400000000001E-2</c:v>
                </c:pt>
                <c:pt idx="2797">
                  <c:v>2.2684099999999999E-2</c:v>
                </c:pt>
                <c:pt idx="2798">
                  <c:v>2.2494E-2</c:v>
                </c:pt>
                <c:pt idx="2799">
                  <c:v>2.2430599999999998E-2</c:v>
                </c:pt>
                <c:pt idx="2800">
                  <c:v>2.23673E-2</c:v>
                </c:pt>
                <c:pt idx="2801">
                  <c:v>2.2303900000000002E-2</c:v>
                </c:pt>
                <c:pt idx="2802">
                  <c:v>2.2113799999999999E-2</c:v>
                </c:pt>
                <c:pt idx="2803">
                  <c:v>2.2113799999999999E-2</c:v>
                </c:pt>
                <c:pt idx="2804">
                  <c:v>2.1860299999999999E-2</c:v>
                </c:pt>
                <c:pt idx="2805">
                  <c:v>2.1733599999999999E-2</c:v>
                </c:pt>
                <c:pt idx="2806">
                  <c:v>2.1606899999999998E-2</c:v>
                </c:pt>
                <c:pt idx="2807">
                  <c:v>2.1480200000000001E-2</c:v>
                </c:pt>
                <c:pt idx="2808">
                  <c:v>2.1163399999999999E-2</c:v>
                </c:pt>
                <c:pt idx="2809">
                  <c:v>2.1100000000000001E-2</c:v>
                </c:pt>
                <c:pt idx="2810">
                  <c:v>2.09733E-2</c:v>
                </c:pt>
                <c:pt idx="2811">
                  <c:v>2.0909899999999999E-2</c:v>
                </c:pt>
                <c:pt idx="2812">
                  <c:v>2.08465E-2</c:v>
                </c:pt>
                <c:pt idx="2813">
                  <c:v>2.08465E-2</c:v>
                </c:pt>
                <c:pt idx="2814">
                  <c:v>2.0783200000000002E-2</c:v>
                </c:pt>
                <c:pt idx="2815">
                  <c:v>2.0783200000000002E-2</c:v>
                </c:pt>
                <c:pt idx="2816">
                  <c:v>2.07198E-2</c:v>
                </c:pt>
                <c:pt idx="2817">
                  <c:v>2.0656399999999998E-2</c:v>
                </c:pt>
                <c:pt idx="2818">
                  <c:v>2.0656399999999998E-2</c:v>
                </c:pt>
                <c:pt idx="2819">
                  <c:v>2.0529700000000001E-2</c:v>
                </c:pt>
                <c:pt idx="2820">
                  <c:v>2.0276300000000001E-2</c:v>
                </c:pt>
                <c:pt idx="2821">
                  <c:v>2.0086199999999999E-2</c:v>
                </c:pt>
                <c:pt idx="2822">
                  <c:v>2.00228E-2</c:v>
                </c:pt>
                <c:pt idx="2823">
                  <c:v>1.9832700000000002E-2</c:v>
                </c:pt>
                <c:pt idx="2824">
                  <c:v>1.96426E-2</c:v>
                </c:pt>
                <c:pt idx="2825">
                  <c:v>1.96426E-2</c:v>
                </c:pt>
                <c:pt idx="2826">
                  <c:v>1.9579300000000001E-2</c:v>
                </c:pt>
                <c:pt idx="2827">
                  <c:v>1.9579300000000001E-2</c:v>
                </c:pt>
                <c:pt idx="2828">
                  <c:v>1.9515899999999999E-2</c:v>
                </c:pt>
                <c:pt idx="2829">
                  <c:v>1.9515899999999999E-2</c:v>
                </c:pt>
                <c:pt idx="2830">
                  <c:v>1.9325800000000001E-2</c:v>
                </c:pt>
                <c:pt idx="2831">
                  <c:v>1.91991E-2</c:v>
                </c:pt>
                <c:pt idx="2832">
                  <c:v>1.90724E-2</c:v>
                </c:pt>
                <c:pt idx="2833">
                  <c:v>1.9009000000000002E-2</c:v>
                </c:pt>
                <c:pt idx="2834">
                  <c:v>1.88189E-2</c:v>
                </c:pt>
                <c:pt idx="2835">
                  <c:v>1.8755500000000001E-2</c:v>
                </c:pt>
                <c:pt idx="2836">
                  <c:v>1.8628800000000001E-2</c:v>
                </c:pt>
                <c:pt idx="2837">
                  <c:v>1.8438699999999999E-2</c:v>
                </c:pt>
                <c:pt idx="2838">
                  <c:v>1.83754E-2</c:v>
                </c:pt>
                <c:pt idx="2839">
                  <c:v>1.82486E-2</c:v>
                </c:pt>
                <c:pt idx="2840">
                  <c:v>1.81219E-2</c:v>
                </c:pt>
                <c:pt idx="2841">
                  <c:v>1.7805100000000001E-2</c:v>
                </c:pt>
                <c:pt idx="2842">
                  <c:v>1.76784E-2</c:v>
                </c:pt>
                <c:pt idx="2843">
                  <c:v>1.7614999999999999E-2</c:v>
                </c:pt>
                <c:pt idx="2844">
                  <c:v>1.7614999999999999E-2</c:v>
                </c:pt>
                <c:pt idx="2845">
                  <c:v>1.74249E-2</c:v>
                </c:pt>
                <c:pt idx="2846">
                  <c:v>1.7361600000000001E-2</c:v>
                </c:pt>
                <c:pt idx="2847">
                  <c:v>1.7234800000000002E-2</c:v>
                </c:pt>
                <c:pt idx="2848">
                  <c:v>1.7171499999999999E-2</c:v>
                </c:pt>
                <c:pt idx="2849">
                  <c:v>1.7108100000000001E-2</c:v>
                </c:pt>
                <c:pt idx="2850">
                  <c:v>1.7044699999999999E-2</c:v>
                </c:pt>
                <c:pt idx="2851">
                  <c:v>1.6917999999999999E-2</c:v>
                </c:pt>
                <c:pt idx="2852">
                  <c:v>1.6791299999999999E-2</c:v>
                </c:pt>
                <c:pt idx="2853">
                  <c:v>1.6664600000000002E-2</c:v>
                </c:pt>
                <c:pt idx="2854">
                  <c:v>1.6537799999999998E-2</c:v>
                </c:pt>
                <c:pt idx="2855">
                  <c:v>1.64745E-2</c:v>
                </c:pt>
                <c:pt idx="2856">
                  <c:v>1.6284400000000001E-2</c:v>
                </c:pt>
                <c:pt idx="2857">
                  <c:v>1.6284400000000001E-2</c:v>
                </c:pt>
                <c:pt idx="2858">
                  <c:v>1.6220999999999999E-2</c:v>
                </c:pt>
                <c:pt idx="2859">
                  <c:v>1.6157600000000001E-2</c:v>
                </c:pt>
                <c:pt idx="2860">
                  <c:v>1.6030900000000001E-2</c:v>
                </c:pt>
                <c:pt idx="2861">
                  <c:v>1.6030900000000001E-2</c:v>
                </c:pt>
                <c:pt idx="2862">
                  <c:v>1.6030900000000001E-2</c:v>
                </c:pt>
                <c:pt idx="2863">
                  <c:v>1.6030900000000001E-2</c:v>
                </c:pt>
                <c:pt idx="2864">
                  <c:v>1.59042E-2</c:v>
                </c:pt>
                <c:pt idx="2865">
                  <c:v>1.59042E-2</c:v>
                </c:pt>
                <c:pt idx="2866">
                  <c:v>1.59042E-2</c:v>
                </c:pt>
                <c:pt idx="2867">
                  <c:v>1.57775E-2</c:v>
                </c:pt>
                <c:pt idx="2868">
                  <c:v>1.57775E-2</c:v>
                </c:pt>
                <c:pt idx="2869">
                  <c:v>1.5714100000000002E-2</c:v>
                </c:pt>
                <c:pt idx="2870">
                  <c:v>1.5714100000000002E-2</c:v>
                </c:pt>
                <c:pt idx="2871">
                  <c:v>1.5714100000000002E-2</c:v>
                </c:pt>
                <c:pt idx="2872">
                  <c:v>1.56507E-2</c:v>
                </c:pt>
                <c:pt idx="2873">
                  <c:v>1.55874E-2</c:v>
                </c:pt>
                <c:pt idx="2874">
                  <c:v>1.5460700000000001E-2</c:v>
                </c:pt>
                <c:pt idx="2875">
                  <c:v>1.5460700000000001E-2</c:v>
                </c:pt>
                <c:pt idx="2876">
                  <c:v>1.5460700000000001E-2</c:v>
                </c:pt>
                <c:pt idx="2877">
                  <c:v>1.5333899999999999E-2</c:v>
                </c:pt>
                <c:pt idx="2878">
                  <c:v>1.52706E-2</c:v>
                </c:pt>
                <c:pt idx="2879">
                  <c:v>1.52706E-2</c:v>
                </c:pt>
                <c:pt idx="2880">
                  <c:v>1.5143800000000001E-2</c:v>
                </c:pt>
                <c:pt idx="2881">
                  <c:v>1.5143800000000001E-2</c:v>
                </c:pt>
                <c:pt idx="2882">
                  <c:v>1.50805E-2</c:v>
                </c:pt>
                <c:pt idx="2883">
                  <c:v>1.50171E-2</c:v>
                </c:pt>
                <c:pt idx="2884">
                  <c:v>1.49537E-2</c:v>
                </c:pt>
                <c:pt idx="2885">
                  <c:v>1.4763699999999999E-2</c:v>
                </c:pt>
                <c:pt idx="2886">
                  <c:v>1.4763699999999999E-2</c:v>
                </c:pt>
                <c:pt idx="2887">
                  <c:v>1.46369E-2</c:v>
                </c:pt>
                <c:pt idx="2888">
                  <c:v>1.46369E-2</c:v>
                </c:pt>
                <c:pt idx="2889">
                  <c:v>1.46369E-2</c:v>
                </c:pt>
                <c:pt idx="2890">
                  <c:v>1.46369E-2</c:v>
                </c:pt>
                <c:pt idx="2891">
                  <c:v>1.46369E-2</c:v>
                </c:pt>
                <c:pt idx="2892">
                  <c:v>1.4573600000000001E-2</c:v>
                </c:pt>
                <c:pt idx="2893">
                  <c:v>1.4320100000000001E-2</c:v>
                </c:pt>
                <c:pt idx="2894">
                  <c:v>1.41934E-2</c:v>
                </c:pt>
                <c:pt idx="2895">
                  <c:v>1.41934E-2</c:v>
                </c:pt>
                <c:pt idx="2896">
                  <c:v>1.413E-2</c:v>
                </c:pt>
                <c:pt idx="2897">
                  <c:v>1.40667E-2</c:v>
                </c:pt>
                <c:pt idx="2898">
                  <c:v>1.40667E-2</c:v>
                </c:pt>
                <c:pt idx="2899">
                  <c:v>1.40033E-2</c:v>
                </c:pt>
                <c:pt idx="2900">
                  <c:v>1.39399E-2</c:v>
                </c:pt>
                <c:pt idx="2901">
                  <c:v>1.3876599999999999E-2</c:v>
                </c:pt>
                <c:pt idx="2902">
                  <c:v>1.3813199999999999E-2</c:v>
                </c:pt>
                <c:pt idx="2903">
                  <c:v>1.3813199999999999E-2</c:v>
                </c:pt>
                <c:pt idx="2904">
                  <c:v>1.37498E-2</c:v>
                </c:pt>
                <c:pt idx="2905">
                  <c:v>1.3686500000000001E-2</c:v>
                </c:pt>
                <c:pt idx="2906">
                  <c:v>1.3623100000000001E-2</c:v>
                </c:pt>
                <c:pt idx="2907">
                  <c:v>1.3623100000000001E-2</c:v>
                </c:pt>
                <c:pt idx="2908">
                  <c:v>1.3623100000000001E-2</c:v>
                </c:pt>
                <c:pt idx="2909">
                  <c:v>1.3623100000000001E-2</c:v>
                </c:pt>
                <c:pt idx="2910">
                  <c:v>1.34964E-2</c:v>
                </c:pt>
                <c:pt idx="2911">
                  <c:v>1.34964E-2</c:v>
                </c:pt>
                <c:pt idx="2912">
                  <c:v>1.3433E-2</c:v>
                </c:pt>
                <c:pt idx="2913">
                  <c:v>1.3433E-2</c:v>
                </c:pt>
                <c:pt idx="2914">
                  <c:v>1.32429E-2</c:v>
                </c:pt>
                <c:pt idx="2915">
                  <c:v>1.31796E-2</c:v>
                </c:pt>
                <c:pt idx="2916">
                  <c:v>1.31796E-2</c:v>
                </c:pt>
                <c:pt idx="2917">
                  <c:v>1.30528E-2</c:v>
                </c:pt>
                <c:pt idx="2918">
                  <c:v>1.2989499999999999E-2</c:v>
                </c:pt>
                <c:pt idx="2919">
                  <c:v>1.2989499999999999E-2</c:v>
                </c:pt>
                <c:pt idx="2920">
                  <c:v>1.2926099999999999E-2</c:v>
                </c:pt>
                <c:pt idx="2921">
                  <c:v>1.2926099999999999E-2</c:v>
                </c:pt>
                <c:pt idx="2922">
                  <c:v>1.2862800000000001E-2</c:v>
                </c:pt>
                <c:pt idx="2923">
                  <c:v>1.2736000000000001E-2</c:v>
                </c:pt>
                <c:pt idx="2924">
                  <c:v>1.26093E-2</c:v>
                </c:pt>
                <c:pt idx="2925">
                  <c:v>1.26093E-2</c:v>
                </c:pt>
                <c:pt idx="2926">
                  <c:v>1.26093E-2</c:v>
                </c:pt>
                <c:pt idx="2927">
                  <c:v>1.26093E-2</c:v>
                </c:pt>
                <c:pt idx="2928">
                  <c:v>1.25459E-2</c:v>
                </c:pt>
                <c:pt idx="2929">
                  <c:v>1.25459E-2</c:v>
                </c:pt>
                <c:pt idx="2930">
                  <c:v>1.24192E-2</c:v>
                </c:pt>
                <c:pt idx="2931">
                  <c:v>1.23558E-2</c:v>
                </c:pt>
                <c:pt idx="2932">
                  <c:v>1.23558E-2</c:v>
                </c:pt>
                <c:pt idx="2933">
                  <c:v>1.23558E-2</c:v>
                </c:pt>
                <c:pt idx="2934">
                  <c:v>1.22291E-2</c:v>
                </c:pt>
                <c:pt idx="2935">
                  <c:v>1.2102399999999999E-2</c:v>
                </c:pt>
                <c:pt idx="2936">
                  <c:v>1.2102399999999999E-2</c:v>
                </c:pt>
                <c:pt idx="2937">
                  <c:v>1.2102399999999999E-2</c:v>
                </c:pt>
                <c:pt idx="2938">
                  <c:v>1.2102399999999999E-2</c:v>
                </c:pt>
                <c:pt idx="2939">
                  <c:v>1.2038999999999999E-2</c:v>
                </c:pt>
                <c:pt idx="2940">
                  <c:v>1.1912300000000001E-2</c:v>
                </c:pt>
                <c:pt idx="2941">
                  <c:v>1.1912300000000001E-2</c:v>
                </c:pt>
                <c:pt idx="2942">
                  <c:v>1.1848900000000001E-2</c:v>
                </c:pt>
                <c:pt idx="2943">
                  <c:v>1.17856E-2</c:v>
                </c:pt>
                <c:pt idx="2944">
                  <c:v>1.17856E-2</c:v>
                </c:pt>
                <c:pt idx="2945">
                  <c:v>1.16589E-2</c:v>
                </c:pt>
                <c:pt idx="2946">
                  <c:v>1.16589E-2</c:v>
                </c:pt>
                <c:pt idx="2947">
                  <c:v>1.15955E-2</c:v>
                </c:pt>
                <c:pt idx="2948">
                  <c:v>1.15955E-2</c:v>
                </c:pt>
                <c:pt idx="2949">
                  <c:v>1.15955E-2</c:v>
                </c:pt>
                <c:pt idx="2950">
                  <c:v>1.15955E-2</c:v>
                </c:pt>
                <c:pt idx="2951">
                  <c:v>1.1468799999999999E-2</c:v>
                </c:pt>
                <c:pt idx="2952">
                  <c:v>1.1468799999999999E-2</c:v>
                </c:pt>
                <c:pt idx="2953">
                  <c:v>1.14054E-2</c:v>
                </c:pt>
                <c:pt idx="2954">
                  <c:v>1.14054E-2</c:v>
                </c:pt>
                <c:pt idx="2955">
                  <c:v>1.14054E-2</c:v>
                </c:pt>
                <c:pt idx="2956">
                  <c:v>1.1342E-2</c:v>
                </c:pt>
                <c:pt idx="2957">
                  <c:v>1.1151899999999999E-2</c:v>
                </c:pt>
                <c:pt idx="2958">
                  <c:v>1.1088600000000001E-2</c:v>
                </c:pt>
                <c:pt idx="2959">
                  <c:v>1.1025200000000001E-2</c:v>
                </c:pt>
                <c:pt idx="2960">
                  <c:v>1.09619E-2</c:v>
                </c:pt>
                <c:pt idx="2961">
                  <c:v>1.09619E-2</c:v>
                </c:pt>
                <c:pt idx="2962">
                  <c:v>1.09619E-2</c:v>
                </c:pt>
                <c:pt idx="2963">
                  <c:v>1.09619E-2</c:v>
                </c:pt>
                <c:pt idx="2964">
                  <c:v>1.08985E-2</c:v>
                </c:pt>
                <c:pt idx="2965">
                  <c:v>1.07718E-2</c:v>
                </c:pt>
                <c:pt idx="2966">
                  <c:v>1.07084E-2</c:v>
                </c:pt>
                <c:pt idx="2967">
                  <c:v>1.0645E-2</c:v>
                </c:pt>
                <c:pt idx="2968">
                  <c:v>1.0581699999999999E-2</c:v>
                </c:pt>
                <c:pt idx="2969">
                  <c:v>1.05183E-2</c:v>
                </c:pt>
                <c:pt idx="2970">
                  <c:v>1.04549E-2</c:v>
                </c:pt>
                <c:pt idx="2971">
                  <c:v>1.04549E-2</c:v>
                </c:pt>
                <c:pt idx="2972">
                  <c:v>1.04549E-2</c:v>
                </c:pt>
                <c:pt idx="2973">
                  <c:v>1.04549E-2</c:v>
                </c:pt>
                <c:pt idx="2974">
                  <c:v>1.04549E-2</c:v>
                </c:pt>
                <c:pt idx="2975">
                  <c:v>1.04549E-2</c:v>
                </c:pt>
                <c:pt idx="2976">
                  <c:v>1.0391600000000001E-2</c:v>
                </c:pt>
                <c:pt idx="2977">
                  <c:v>1.0328199999999999E-2</c:v>
                </c:pt>
                <c:pt idx="2978">
                  <c:v>1.0328199999999999E-2</c:v>
                </c:pt>
                <c:pt idx="2979">
                  <c:v>1.0328199999999999E-2</c:v>
                </c:pt>
                <c:pt idx="2980">
                  <c:v>1.0328199999999999E-2</c:v>
                </c:pt>
                <c:pt idx="2981">
                  <c:v>1.0328199999999999E-2</c:v>
                </c:pt>
                <c:pt idx="2982">
                  <c:v>1.0328199999999999E-2</c:v>
                </c:pt>
                <c:pt idx="2983">
                  <c:v>1.0328199999999999E-2</c:v>
                </c:pt>
                <c:pt idx="2984">
                  <c:v>1.02015E-2</c:v>
                </c:pt>
                <c:pt idx="2985">
                  <c:v>1.0138100000000001E-2</c:v>
                </c:pt>
                <c:pt idx="2986">
                  <c:v>1.0138100000000001E-2</c:v>
                </c:pt>
                <c:pt idx="2987">
                  <c:v>1.0138100000000001E-2</c:v>
                </c:pt>
                <c:pt idx="2988">
                  <c:v>1.00748E-2</c:v>
                </c:pt>
                <c:pt idx="2989">
                  <c:v>1.00748E-2</c:v>
                </c:pt>
                <c:pt idx="2990">
                  <c:v>1.00114E-2</c:v>
                </c:pt>
                <c:pt idx="2991">
                  <c:v>9.94804E-3</c:v>
                </c:pt>
                <c:pt idx="2992">
                  <c:v>9.94804E-3</c:v>
                </c:pt>
                <c:pt idx="2993">
                  <c:v>9.8213199999999997E-3</c:v>
                </c:pt>
                <c:pt idx="2994">
                  <c:v>9.8213199999999997E-3</c:v>
                </c:pt>
                <c:pt idx="2995">
                  <c:v>9.8213199999999997E-3</c:v>
                </c:pt>
                <c:pt idx="2996">
                  <c:v>9.8213199999999997E-3</c:v>
                </c:pt>
                <c:pt idx="2997">
                  <c:v>9.8213199999999997E-3</c:v>
                </c:pt>
                <c:pt idx="2998">
                  <c:v>9.8213199999999997E-3</c:v>
                </c:pt>
                <c:pt idx="2999">
                  <c:v>9.8213199999999997E-3</c:v>
                </c:pt>
                <c:pt idx="3000">
                  <c:v>9.7579499999999996E-3</c:v>
                </c:pt>
                <c:pt idx="3001">
                  <c:v>9.7579499999999996E-3</c:v>
                </c:pt>
                <c:pt idx="3002">
                  <c:v>9.7579499999999996E-3</c:v>
                </c:pt>
                <c:pt idx="3003">
                  <c:v>9.6945899999999995E-3</c:v>
                </c:pt>
                <c:pt idx="3004">
                  <c:v>9.6312299999999993E-3</c:v>
                </c:pt>
                <c:pt idx="3005">
                  <c:v>9.6312299999999993E-3</c:v>
                </c:pt>
                <c:pt idx="3006">
                  <c:v>9.6312299999999993E-3</c:v>
                </c:pt>
                <c:pt idx="3007">
                  <c:v>9.6312299999999993E-3</c:v>
                </c:pt>
                <c:pt idx="3008">
                  <c:v>9.6312299999999993E-3</c:v>
                </c:pt>
                <c:pt idx="3009">
                  <c:v>9.5678599999999992E-3</c:v>
                </c:pt>
                <c:pt idx="3010">
                  <c:v>9.5678599999999992E-3</c:v>
                </c:pt>
                <c:pt idx="3011">
                  <c:v>9.5678599999999992E-3</c:v>
                </c:pt>
                <c:pt idx="3012">
                  <c:v>9.5678599999999992E-3</c:v>
                </c:pt>
                <c:pt idx="3013">
                  <c:v>9.5045000000000008E-3</c:v>
                </c:pt>
                <c:pt idx="3014">
                  <c:v>9.4411400000000006E-3</c:v>
                </c:pt>
                <c:pt idx="3015">
                  <c:v>9.3144100000000004E-3</c:v>
                </c:pt>
                <c:pt idx="3016">
                  <c:v>9.3144100000000004E-3</c:v>
                </c:pt>
                <c:pt idx="3017">
                  <c:v>9.3144100000000004E-3</c:v>
                </c:pt>
                <c:pt idx="3018">
                  <c:v>9.3144100000000004E-3</c:v>
                </c:pt>
                <c:pt idx="3019">
                  <c:v>9.3144100000000004E-3</c:v>
                </c:pt>
                <c:pt idx="3020">
                  <c:v>9.3144100000000004E-3</c:v>
                </c:pt>
                <c:pt idx="3021">
                  <c:v>9.3144100000000004E-3</c:v>
                </c:pt>
                <c:pt idx="3022">
                  <c:v>9.3144100000000004E-3</c:v>
                </c:pt>
                <c:pt idx="3023">
                  <c:v>9.3144100000000004E-3</c:v>
                </c:pt>
                <c:pt idx="3024">
                  <c:v>9.2510500000000002E-3</c:v>
                </c:pt>
                <c:pt idx="3025">
                  <c:v>9.1876800000000002E-3</c:v>
                </c:pt>
                <c:pt idx="3026">
                  <c:v>9.0609599999999998E-3</c:v>
                </c:pt>
                <c:pt idx="3027">
                  <c:v>9.0609599999999998E-3</c:v>
                </c:pt>
                <c:pt idx="3028">
                  <c:v>9.0609599999999998E-3</c:v>
                </c:pt>
                <c:pt idx="3029">
                  <c:v>8.9975899999999998E-3</c:v>
                </c:pt>
                <c:pt idx="3030">
                  <c:v>8.9975899999999998E-3</c:v>
                </c:pt>
                <c:pt idx="3031">
                  <c:v>8.9342299999999996E-3</c:v>
                </c:pt>
                <c:pt idx="3032">
                  <c:v>8.9342299999999996E-3</c:v>
                </c:pt>
                <c:pt idx="3033">
                  <c:v>8.8708699999999995E-3</c:v>
                </c:pt>
                <c:pt idx="3034">
                  <c:v>8.8074999999999994E-3</c:v>
                </c:pt>
                <c:pt idx="3035">
                  <c:v>8.7441399999999992E-3</c:v>
                </c:pt>
                <c:pt idx="3036">
                  <c:v>8.7441399999999992E-3</c:v>
                </c:pt>
                <c:pt idx="3037">
                  <c:v>8.6807800000000008E-3</c:v>
                </c:pt>
                <c:pt idx="3038">
                  <c:v>8.6174100000000007E-3</c:v>
                </c:pt>
                <c:pt idx="3039">
                  <c:v>8.5540500000000005E-3</c:v>
                </c:pt>
                <c:pt idx="3040">
                  <c:v>8.5540500000000005E-3</c:v>
                </c:pt>
                <c:pt idx="3041">
                  <c:v>8.5540500000000005E-3</c:v>
                </c:pt>
                <c:pt idx="3042">
                  <c:v>8.5540500000000005E-3</c:v>
                </c:pt>
                <c:pt idx="3043">
                  <c:v>8.4906900000000004E-3</c:v>
                </c:pt>
                <c:pt idx="3044">
                  <c:v>8.4906900000000004E-3</c:v>
                </c:pt>
                <c:pt idx="3045">
                  <c:v>8.4906900000000004E-3</c:v>
                </c:pt>
                <c:pt idx="3046">
                  <c:v>8.4906900000000004E-3</c:v>
                </c:pt>
                <c:pt idx="3047">
                  <c:v>8.4906900000000004E-3</c:v>
                </c:pt>
                <c:pt idx="3048">
                  <c:v>8.4906900000000004E-3</c:v>
                </c:pt>
                <c:pt idx="3049">
                  <c:v>8.4906900000000004E-3</c:v>
                </c:pt>
                <c:pt idx="3050">
                  <c:v>8.3639600000000001E-3</c:v>
                </c:pt>
                <c:pt idx="3051">
                  <c:v>8.3006E-3</c:v>
                </c:pt>
                <c:pt idx="3052">
                  <c:v>8.3006E-3</c:v>
                </c:pt>
                <c:pt idx="3053">
                  <c:v>8.2372299999999999E-3</c:v>
                </c:pt>
                <c:pt idx="3054">
                  <c:v>8.2372299999999999E-3</c:v>
                </c:pt>
                <c:pt idx="3055">
                  <c:v>8.2372299999999999E-3</c:v>
                </c:pt>
                <c:pt idx="3056">
                  <c:v>8.2372299999999999E-3</c:v>
                </c:pt>
                <c:pt idx="3057">
                  <c:v>8.2372299999999999E-3</c:v>
                </c:pt>
                <c:pt idx="3058">
                  <c:v>8.2372299999999999E-3</c:v>
                </c:pt>
                <c:pt idx="3059">
                  <c:v>8.2372299999999999E-3</c:v>
                </c:pt>
                <c:pt idx="3060">
                  <c:v>8.2372299999999999E-3</c:v>
                </c:pt>
                <c:pt idx="3061">
                  <c:v>8.1738699999999997E-3</c:v>
                </c:pt>
                <c:pt idx="3062">
                  <c:v>8.1738699999999997E-3</c:v>
                </c:pt>
                <c:pt idx="3063">
                  <c:v>8.0471399999999995E-3</c:v>
                </c:pt>
                <c:pt idx="3064">
                  <c:v>8.0471399999999995E-3</c:v>
                </c:pt>
                <c:pt idx="3065">
                  <c:v>8.0471399999999995E-3</c:v>
                </c:pt>
                <c:pt idx="3066">
                  <c:v>8.0471399999999995E-3</c:v>
                </c:pt>
                <c:pt idx="3067">
                  <c:v>7.9837799999999993E-3</c:v>
                </c:pt>
                <c:pt idx="3068">
                  <c:v>7.9837799999999993E-3</c:v>
                </c:pt>
                <c:pt idx="3069">
                  <c:v>7.9204199999999992E-3</c:v>
                </c:pt>
                <c:pt idx="3070">
                  <c:v>7.9204199999999992E-3</c:v>
                </c:pt>
                <c:pt idx="3071">
                  <c:v>7.9204199999999992E-3</c:v>
                </c:pt>
                <c:pt idx="3072">
                  <c:v>7.9204199999999992E-3</c:v>
                </c:pt>
                <c:pt idx="3073">
                  <c:v>7.9204199999999992E-3</c:v>
                </c:pt>
                <c:pt idx="3074">
                  <c:v>7.9204199999999992E-3</c:v>
                </c:pt>
                <c:pt idx="3075">
                  <c:v>7.9204199999999992E-3</c:v>
                </c:pt>
                <c:pt idx="3076">
                  <c:v>7.9204199999999992E-3</c:v>
                </c:pt>
                <c:pt idx="3077">
                  <c:v>7.9204199999999992E-3</c:v>
                </c:pt>
                <c:pt idx="3078">
                  <c:v>7.8570500000000008E-3</c:v>
                </c:pt>
                <c:pt idx="3079">
                  <c:v>7.8570500000000008E-3</c:v>
                </c:pt>
                <c:pt idx="3080">
                  <c:v>7.8570500000000008E-3</c:v>
                </c:pt>
                <c:pt idx="3081">
                  <c:v>7.8570500000000008E-3</c:v>
                </c:pt>
                <c:pt idx="3082">
                  <c:v>7.7936899999999998E-3</c:v>
                </c:pt>
                <c:pt idx="3083">
                  <c:v>7.7303299999999997E-3</c:v>
                </c:pt>
                <c:pt idx="3084">
                  <c:v>7.6669599999999996E-3</c:v>
                </c:pt>
                <c:pt idx="3085">
                  <c:v>7.6669599999999996E-3</c:v>
                </c:pt>
                <c:pt idx="3086">
                  <c:v>7.6669599999999996E-3</c:v>
                </c:pt>
                <c:pt idx="3087">
                  <c:v>7.6036000000000003E-3</c:v>
                </c:pt>
                <c:pt idx="3088">
                  <c:v>7.6036000000000003E-3</c:v>
                </c:pt>
                <c:pt idx="3089">
                  <c:v>7.6036000000000003E-3</c:v>
                </c:pt>
                <c:pt idx="3090">
                  <c:v>7.6036000000000003E-3</c:v>
                </c:pt>
                <c:pt idx="3091">
                  <c:v>7.6036000000000003E-3</c:v>
                </c:pt>
                <c:pt idx="3092">
                  <c:v>7.6036000000000003E-3</c:v>
                </c:pt>
                <c:pt idx="3093">
                  <c:v>7.6036000000000003E-3</c:v>
                </c:pt>
                <c:pt idx="3094">
                  <c:v>7.6036000000000003E-3</c:v>
                </c:pt>
                <c:pt idx="3095">
                  <c:v>7.6036000000000003E-3</c:v>
                </c:pt>
                <c:pt idx="3096">
                  <c:v>7.5402400000000001E-3</c:v>
                </c:pt>
                <c:pt idx="3097">
                  <c:v>7.5402400000000001E-3</c:v>
                </c:pt>
                <c:pt idx="3098">
                  <c:v>7.5402400000000001E-3</c:v>
                </c:pt>
                <c:pt idx="3099">
                  <c:v>7.5402400000000001E-3</c:v>
                </c:pt>
                <c:pt idx="3100">
                  <c:v>7.5402400000000001E-3</c:v>
                </c:pt>
                <c:pt idx="3101">
                  <c:v>7.5402400000000001E-3</c:v>
                </c:pt>
                <c:pt idx="3102">
                  <c:v>7.5402400000000001E-3</c:v>
                </c:pt>
                <c:pt idx="3103">
                  <c:v>7.5402400000000001E-3</c:v>
                </c:pt>
                <c:pt idx="3104">
                  <c:v>7.47687E-3</c:v>
                </c:pt>
                <c:pt idx="3105">
                  <c:v>7.47687E-3</c:v>
                </c:pt>
                <c:pt idx="3106">
                  <c:v>7.4135099999999999E-3</c:v>
                </c:pt>
                <c:pt idx="3107">
                  <c:v>7.3501499999999997E-3</c:v>
                </c:pt>
                <c:pt idx="3108">
                  <c:v>7.3501499999999997E-3</c:v>
                </c:pt>
                <c:pt idx="3109">
                  <c:v>7.3501499999999997E-3</c:v>
                </c:pt>
                <c:pt idx="3110">
                  <c:v>7.3501499999999997E-3</c:v>
                </c:pt>
                <c:pt idx="3111">
                  <c:v>7.3501499999999997E-3</c:v>
                </c:pt>
                <c:pt idx="3112">
                  <c:v>7.2867799999999996E-3</c:v>
                </c:pt>
                <c:pt idx="3113">
                  <c:v>7.2867799999999996E-3</c:v>
                </c:pt>
                <c:pt idx="3114">
                  <c:v>7.2867799999999996E-3</c:v>
                </c:pt>
                <c:pt idx="3115">
                  <c:v>7.2867799999999996E-3</c:v>
                </c:pt>
                <c:pt idx="3116">
                  <c:v>7.2867799999999996E-3</c:v>
                </c:pt>
                <c:pt idx="3117">
                  <c:v>7.2867799999999996E-3</c:v>
                </c:pt>
                <c:pt idx="3118">
                  <c:v>7.2867799999999996E-3</c:v>
                </c:pt>
                <c:pt idx="3119">
                  <c:v>7.2867799999999996E-3</c:v>
                </c:pt>
                <c:pt idx="3120">
                  <c:v>7.2234200000000004E-3</c:v>
                </c:pt>
                <c:pt idx="3121">
                  <c:v>7.2234200000000004E-3</c:v>
                </c:pt>
                <c:pt idx="3122">
                  <c:v>7.2234200000000004E-3</c:v>
                </c:pt>
                <c:pt idx="3123">
                  <c:v>7.2234200000000004E-3</c:v>
                </c:pt>
                <c:pt idx="3124">
                  <c:v>7.2234200000000004E-3</c:v>
                </c:pt>
                <c:pt idx="3125">
                  <c:v>7.0966900000000001E-3</c:v>
                </c:pt>
                <c:pt idx="3126">
                  <c:v>7.0966900000000001E-3</c:v>
                </c:pt>
                <c:pt idx="3127">
                  <c:v>7.0966900000000001E-3</c:v>
                </c:pt>
                <c:pt idx="3128">
                  <c:v>7.0966900000000001E-3</c:v>
                </c:pt>
                <c:pt idx="3129">
                  <c:v>7.0966900000000001E-3</c:v>
                </c:pt>
                <c:pt idx="3130">
                  <c:v>7.0966900000000001E-3</c:v>
                </c:pt>
                <c:pt idx="3131">
                  <c:v>7.0966900000000001E-3</c:v>
                </c:pt>
                <c:pt idx="3132">
                  <c:v>7.0966900000000001E-3</c:v>
                </c:pt>
                <c:pt idx="3133">
                  <c:v>7.0966900000000001E-3</c:v>
                </c:pt>
                <c:pt idx="3134">
                  <c:v>7.0966900000000001E-3</c:v>
                </c:pt>
                <c:pt idx="3135">
                  <c:v>7.0966900000000001E-3</c:v>
                </c:pt>
                <c:pt idx="3136">
                  <c:v>7.0966900000000001E-3</c:v>
                </c:pt>
                <c:pt idx="3137">
                  <c:v>7.03333E-3</c:v>
                </c:pt>
                <c:pt idx="3138">
                  <c:v>6.9065999999999997E-3</c:v>
                </c:pt>
                <c:pt idx="3139">
                  <c:v>6.8432400000000004E-3</c:v>
                </c:pt>
                <c:pt idx="3140">
                  <c:v>6.8432400000000004E-3</c:v>
                </c:pt>
                <c:pt idx="3141">
                  <c:v>6.8432400000000004E-3</c:v>
                </c:pt>
                <c:pt idx="3142">
                  <c:v>6.8432400000000004E-3</c:v>
                </c:pt>
                <c:pt idx="3143">
                  <c:v>6.7798800000000003E-3</c:v>
                </c:pt>
                <c:pt idx="3144">
                  <c:v>6.7798800000000003E-3</c:v>
                </c:pt>
                <c:pt idx="3145">
                  <c:v>6.7798800000000003E-3</c:v>
                </c:pt>
                <c:pt idx="3146">
                  <c:v>6.7165100000000002E-3</c:v>
                </c:pt>
                <c:pt idx="3147">
                  <c:v>6.7165100000000002E-3</c:v>
                </c:pt>
                <c:pt idx="3148">
                  <c:v>6.65315E-3</c:v>
                </c:pt>
                <c:pt idx="3149">
                  <c:v>6.5897899999999999E-3</c:v>
                </c:pt>
                <c:pt idx="3150">
                  <c:v>6.5897899999999999E-3</c:v>
                </c:pt>
                <c:pt idx="3151">
                  <c:v>6.5897899999999999E-3</c:v>
                </c:pt>
                <c:pt idx="3152">
                  <c:v>6.5897899999999999E-3</c:v>
                </c:pt>
                <c:pt idx="3153">
                  <c:v>6.5897899999999999E-3</c:v>
                </c:pt>
                <c:pt idx="3154">
                  <c:v>6.5897899999999999E-3</c:v>
                </c:pt>
                <c:pt idx="3155">
                  <c:v>6.5897899999999999E-3</c:v>
                </c:pt>
                <c:pt idx="3156">
                  <c:v>6.3997000000000004E-3</c:v>
                </c:pt>
                <c:pt idx="3157">
                  <c:v>6.3997000000000004E-3</c:v>
                </c:pt>
                <c:pt idx="3158">
                  <c:v>6.3363300000000003E-3</c:v>
                </c:pt>
                <c:pt idx="3159">
                  <c:v>6.3363300000000003E-3</c:v>
                </c:pt>
                <c:pt idx="3160">
                  <c:v>6.3363300000000003E-3</c:v>
                </c:pt>
                <c:pt idx="3161">
                  <c:v>6.3363300000000003E-3</c:v>
                </c:pt>
                <c:pt idx="3162">
                  <c:v>6.2729700000000001E-3</c:v>
                </c:pt>
                <c:pt idx="3163">
                  <c:v>6.2729700000000001E-3</c:v>
                </c:pt>
                <c:pt idx="3164">
                  <c:v>6.20961E-3</c:v>
                </c:pt>
                <c:pt idx="3165">
                  <c:v>6.1462399999999999E-3</c:v>
                </c:pt>
                <c:pt idx="3166">
                  <c:v>6.1462399999999999E-3</c:v>
                </c:pt>
                <c:pt idx="3167">
                  <c:v>6.0828799999999997E-3</c:v>
                </c:pt>
                <c:pt idx="3168">
                  <c:v>6.0828799999999997E-3</c:v>
                </c:pt>
                <c:pt idx="3169">
                  <c:v>6.0828799999999997E-3</c:v>
                </c:pt>
                <c:pt idx="3170">
                  <c:v>6.0828799999999997E-3</c:v>
                </c:pt>
                <c:pt idx="3171">
                  <c:v>5.9561500000000003E-3</c:v>
                </c:pt>
                <c:pt idx="3172">
                  <c:v>5.9561500000000003E-3</c:v>
                </c:pt>
                <c:pt idx="3173">
                  <c:v>5.9561500000000003E-3</c:v>
                </c:pt>
                <c:pt idx="3174">
                  <c:v>5.9561500000000003E-3</c:v>
                </c:pt>
                <c:pt idx="3175">
                  <c:v>5.9561500000000003E-3</c:v>
                </c:pt>
                <c:pt idx="3176">
                  <c:v>5.9561500000000003E-3</c:v>
                </c:pt>
                <c:pt idx="3177">
                  <c:v>5.8927900000000002E-3</c:v>
                </c:pt>
                <c:pt idx="3178">
                  <c:v>5.8927900000000002E-3</c:v>
                </c:pt>
                <c:pt idx="3179">
                  <c:v>5.8927900000000002E-3</c:v>
                </c:pt>
                <c:pt idx="3180">
                  <c:v>5.8927900000000002E-3</c:v>
                </c:pt>
                <c:pt idx="3181">
                  <c:v>5.8927900000000002E-3</c:v>
                </c:pt>
                <c:pt idx="3182">
                  <c:v>5.8927900000000002E-3</c:v>
                </c:pt>
                <c:pt idx="3183">
                  <c:v>5.8927900000000002E-3</c:v>
                </c:pt>
                <c:pt idx="3184">
                  <c:v>5.82943E-3</c:v>
                </c:pt>
                <c:pt idx="3185">
                  <c:v>5.82943E-3</c:v>
                </c:pt>
                <c:pt idx="3186">
                  <c:v>5.82943E-3</c:v>
                </c:pt>
                <c:pt idx="3187">
                  <c:v>5.7660599999999999E-3</c:v>
                </c:pt>
                <c:pt idx="3188">
                  <c:v>5.7026999999999998E-3</c:v>
                </c:pt>
                <c:pt idx="3189">
                  <c:v>5.7026999999999998E-3</c:v>
                </c:pt>
                <c:pt idx="3190">
                  <c:v>5.7026999999999998E-3</c:v>
                </c:pt>
                <c:pt idx="3191">
                  <c:v>5.7026999999999998E-3</c:v>
                </c:pt>
                <c:pt idx="3192">
                  <c:v>5.7026999999999998E-3</c:v>
                </c:pt>
                <c:pt idx="3193">
                  <c:v>5.7026999999999998E-3</c:v>
                </c:pt>
                <c:pt idx="3194">
                  <c:v>5.6393399999999996E-3</c:v>
                </c:pt>
                <c:pt idx="3195">
                  <c:v>5.6393399999999996E-3</c:v>
                </c:pt>
                <c:pt idx="3196">
                  <c:v>5.6393399999999996E-3</c:v>
                </c:pt>
                <c:pt idx="3197">
                  <c:v>5.6393399999999996E-3</c:v>
                </c:pt>
                <c:pt idx="3198">
                  <c:v>5.6393399999999996E-3</c:v>
                </c:pt>
                <c:pt idx="3199">
                  <c:v>5.6393399999999996E-3</c:v>
                </c:pt>
                <c:pt idx="3200">
                  <c:v>5.6393399999999996E-3</c:v>
                </c:pt>
                <c:pt idx="3201">
                  <c:v>5.5759700000000004E-3</c:v>
                </c:pt>
                <c:pt idx="3202">
                  <c:v>5.5759700000000004E-3</c:v>
                </c:pt>
                <c:pt idx="3203">
                  <c:v>5.5759700000000004E-3</c:v>
                </c:pt>
                <c:pt idx="3204">
                  <c:v>5.5759700000000004E-3</c:v>
                </c:pt>
                <c:pt idx="3205">
                  <c:v>5.5759700000000004E-3</c:v>
                </c:pt>
                <c:pt idx="3206">
                  <c:v>5.5759700000000004E-3</c:v>
                </c:pt>
                <c:pt idx="3207">
                  <c:v>5.5126100000000003E-3</c:v>
                </c:pt>
                <c:pt idx="3208">
                  <c:v>5.4492500000000001E-3</c:v>
                </c:pt>
                <c:pt idx="3209">
                  <c:v>5.4492500000000001E-3</c:v>
                </c:pt>
                <c:pt idx="3210">
                  <c:v>5.4492500000000001E-3</c:v>
                </c:pt>
                <c:pt idx="3211">
                  <c:v>5.4492500000000001E-3</c:v>
                </c:pt>
                <c:pt idx="3212">
                  <c:v>5.4492500000000001E-3</c:v>
                </c:pt>
                <c:pt idx="3213">
                  <c:v>5.38588E-3</c:v>
                </c:pt>
                <c:pt idx="3214">
                  <c:v>5.38588E-3</c:v>
                </c:pt>
                <c:pt idx="3215">
                  <c:v>5.38588E-3</c:v>
                </c:pt>
                <c:pt idx="3216">
                  <c:v>5.38588E-3</c:v>
                </c:pt>
                <c:pt idx="3217">
                  <c:v>5.38588E-3</c:v>
                </c:pt>
                <c:pt idx="3218">
                  <c:v>5.38588E-3</c:v>
                </c:pt>
                <c:pt idx="3219">
                  <c:v>5.38588E-3</c:v>
                </c:pt>
                <c:pt idx="3220">
                  <c:v>5.38588E-3</c:v>
                </c:pt>
                <c:pt idx="3221">
                  <c:v>5.2591599999999997E-3</c:v>
                </c:pt>
                <c:pt idx="3222">
                  <c:v>5.2591599999999997E-3</c:v>
                </c:pt>
                <c:pt idx="3223">
                  <c:v>5.2591599999999997E-3</c:v>
                </c:pt>
                <c:pt idx="3224">
                  <c:v>5.2591599999999997E-3</c:v>
                </c:pt>
                <c:pt idx="3225">
                  <c:v>5.2591599999999997E-3</c:v>
                </c:pt>
                <c:pt idx="3226">
                  <c:v>5.2591599999999997E-3</c:v>
                </c:pt>
                <c:pt idx="3227">
                  <c:v>5.2591599999999997E-3</c:v>
                </c:pt>
                <c:pt idx="3228">
                  <c:v>5.2591599999999997E-3</c:v>
                </c:pt>
                <c:pt idx="3229">
                  <c:v>5.2591599999999997E-3</c:v>
                </c:pt>
                <c:pt idx="3230">
                  <c:v>5.2591599999999997E-3</c:v>
                </c:pt>
                <c:pt idx="3231">
                  <c:v>5.2591599999999997E-3</c:v>
                </c:pt>
                <c:pt idx="3232">
                  <c:v>5.1957899999999996E-3</c:v>
                </c:pt>
                <c:pt idx="3233">
                  <c:v>5.1957899999999996E-3</c:v>
                </c:pt>
                <c:pt idx="3234">
                  <c:v>5.1324300000000003E-3</c:v>
                </c:pt>
                <c:pt idx="3235">
                  <c:v>5.0690700000000002E-3</c:v>
                </c:pt>
                <c:pt idx="3236">
                  <c:v>5.0690700000000002E-3</c:v>
                </c:pt>
                <c:pt idx="3237">
                  <c:v>5.0690700000000002E-3</c:v>
                </c:pt>
                <c:pt idx="3238">
                  <c:v>5.0057000000000001E-3</c:v>
                </c:pt>
                <c:pt idx="3239">
                  <c:v>4.9423399999999999E-3</c:v>
                </c:pt>
                <c:pt idx="3240">
                  <c:v>4.9423399999999999E-3</c:v>
                </c:pt>
                <c:pt idx="3241">
                  <c:v>4.9423399999999999E-3</c:v>
                </c:pt>
                <c:pt idx="3242">
                  <c:v>4.9423399999999999E-3</c:v>
                </c:pt>
                <c:pt idx="3243">
                  <c:v>4.9423399999999999E-3</c:v>
                </c:pt>
                <c:pt idx="3244">
                  <c:v>4.9423399999999999E-3</c:v>
                </c:pt>
                <c:pt idx="3245">
                  <c:v>4.9423399999999999E-3</c:v>
                </c:pt>
                <c:pt idx="3246">
                  <c:v>4.9423399999999999E-3</c:v>
                </c:pt>
                <c:pt idx="3247">
                  <c:v>4.9423399999999999E-3</c:v>
                </c:pt>
                <c:pt idx="3248">
                  <c:v>4.9423399999999999E-3</c:v>
                </c:pt>
                <c:pt idx="3249">
                  <c:v>4.9423399999999999E-3</c:v>
                </c:pt>
                <c:pt idx="3250">
                  <c:v>4.8156099999999997E-3</c:v>
                </c:pt>
                <c:pt idx="3251">
                  <c:v>4.8156099999999997E-3</c:v>
                </c:pt>
                <c:pt idx="3252">
                  <c:v>4.8156099999999997E-3</c:v>
                </c:pt>
                <c:pt idx="3253">
                  <c:v>4.8156099999999997E-3</c:v>
                </c:pt>
                <c:pt idx="3254">
                  <c:v>4.8156099999999997E-3</c:v>
                </c:pt>
                <c:pt idx="3255">
                  <c:v>4.6888900000000002E-3</c:v>
                </c:pt>
                <c:pt idx="3256">
                  <c:v>4.6888900000000002E-3</c:v>
                </c:pt>
                <c:pt idx="3257">
                  <c:v>4.6888900000000002E-3</c:v>
                </c:pt>
                <c:pt idx="3258">
                  <c:v>4.6888900000000002E-3</c:v>
                </c:pt>
                <c:pt idx="3259">
                  <c:v>4.6888900000000002E-3</c:v>
                </c:pt>
                <c:pt idx="3260">
                  <c:v>4.6888900000000002E-3</c:v>
                </c:pt>
                <c:pt idx="3261">
                  <c:v>4.6888900000000002E-3</c:v>
                </c:pt>
                <c:pt idx="3262">
                  <c:v>4.6255200000000002E-3</c:v>
                </c:pt>
                <c:pt idx="3263">
                  <c:v>4.6255200000000002E-3</c:v>
                </c:pt>
                <c:pt idx="3264">
                  <c:v>4.6255200000000002E-3</c:v>
                </c:pt>
                <c:pt idx="3265">
                  <c:v>4.6255200000000002E-3</c:v>
                </c:pt>
                <c:pt idx="3266">
                  <c:v>4.56216E-3</c:v>
                </c:pt>
                <c:pt idx="3267">
                  <c:v>4.56216E-3</c:v>
                </c:pt>
                <c:pt idx="3268">
                  <c:v>4.56216E-3</c:v>
                </c:pt>
                <c:pt idx="3269">
                  <c:v>4.4987999999999998E-3</c:v>
                </c:pt>
                <c:pt idx="3270">
                  <c:v>4.4987999999999998E-3</c:v>
                </c:pt>
                <c:pt idx="3271">
                  <c:v>4.4987999999999998E-3</c:v>
                </c:pt>
                <c:pt idx="3272">
                  <c:v>4.4987999999999998E-3</c:v>
                </c:pt>
                <c:pt idx="3273">
                  <c:v>4.4987999999999998E-3</c:v>
                </c:pt>
                <c:pt idx="3274">
                  <c:v>4.4987999999999998E-3</c:v>
                </c:pt>
                <c:pt idx="3275">
                  <c:v>4.4987999999999998E-3</c:v>
                </c:pt>
                <c:pt idx="3276">
                  <c:v>4.4987999999999998E-3</c:v>
                </c:pt>
                <c:pt idx="3277">
                  <c:v>4.4354299999999998E-3</c:v>
                </c:pt>
                <c:pt idx="3278">
                  <c:v>4.4354299999999998E-3</c:v>
                </c:pt>
                <c:pt idx="3279">
                  <c:v>4.4354299999999998E-3</c:v>
                </c:pt>
                <c:pt idx="3280">
                  <c:v>4.4354299999999998E-3</c:v>
                </c:pt>
                <c:pt idx="3281">
                  <c:v>4.4354299999999998E-3</c:v>
                </c:pt>
                <c:pt idx="3282">
                  <c:v>4.4354299999999998E-3</c:v>
                </c:pt>
                <c:pt idx="3283">
                  <c:v>4.3720699999999996E-3</c:v>
                </c:pt>
                <c:pt idx="3284">
                  <c:v>4.3087100000000003E-3</c:v>
                </c:pt>
                <c:pt idx="3285">
                  <c:v>4.3087100000000003E-3</c:v>
                </c:pt>
                <c:pt idx="3286">
                  <c:v>4.1819800000000001E-3</c:v>
                </c:pt>
                <c:pt idx="3287">
                  <c:v>4.1819800000000001E-3</c:v>
                </c:pt>
                <c:pt idx="3288">
                  <c:v>4.1819800000000001E-3</c:v>
                </c:pt>
                <c:pt idx="3289">
                  <c:v>4.1819800000000001E-3</c:v>
                </c:pt>
                <c:pt idx="3290">
                  <c:v>4.1819800000000001E-3</c:v>
                </c:pt>
                <c:pt idx="3291">
                  <c:v>4.1819800000000001E-3</c:v>
                </c:pt>
                <c:pt idx="3292">
                  <c:v>4.1819800000000001E-3</c:v>
                </c:pt>
                <c:pt idx="3293">
                  <c:v>4.1186199999999999E-3</c:v>
                </c:pt>
                <c:pt idx="3294">
                  <c:v>4.1186199999999999E-3</c:v>
                </c:pt>
                <c:pt idx="3295">
                  <c:v>4.1186199999999999E-3</c:v>
                </c:pt>
                <c:pt idx="3296">
                  <c:v>4.1186199999999999E-3</c:v>
                </c:pt>
                <c:pt idx="3297">
                  <c:v>4.1186199999999999E-3</c:v>
                </c:pt>
                <c:pt idx="3298">
                  <c:v>4.0552499999999998E-3</c:v>
                </c:pt>
                <c:pt idx="3299">
                  <c:v>4.0552499999999998E-3</c:v>
                </c:pt>
                <c:pt idx="3300">
                  <c:v>4.0552499999999998E-3</c:v>
                </c:pt>
                <c:pt idx="3301">
                  <c:v>3.9918899999999997E-3</c:v>
                </c:pt>
                <c:pt idx="3302">
                  <c:v>3.9285300000000004E-3</c:v>
                </c:pt>
                <c:pt idx="3303">
                  <c:v>3.9285300000000004E-3</c:v>
                </c:pt>
                <c:pt idx="3304">
                  <c:v>3.9285300000000004E-3</c:v>
                </c:pt>
                <c:pt idx="3305">
                  <c:v>3.8651599999999999E-3</c:v>
                </c:pt>
                <c:pt idx="3306">
                  <c:v>3.8651599999999999E-3</c:v>
                </c:pt>
                <c:pt idx="3307">
                  <c:v>3.73844E-3</c:v>
                </c:pt>
                <c:pt idx="3308">
                  <c:v>3.6750699999999999E-3</c:v>
                </c:pt>
                <c:pt idx="3309">
                  <c:v>3.6750699999999999E-3</c:v>
                </c:pt>
                <c:pt idx="3310">
                  <c:v>3.6750699999999999E-3</c:v>
                </c:pt>
                <c:pt idx="3311">
                  <c:v>3.6117100000000002E-3</c:v>
                </c:pt>
                <c:pt idx="3312">
                  <c:v>3.54835E-3</c:v>
                </c:pt>
                <c:pt idx="3313">
                  <c:v>3.54835E-3</c:v>
                </c:pt>
                <c:pt idx="3314">
                  <c:v>3.54835E-3</c:v>
                </c:pt>
                <c:pt idx="3315">
                  <c:v>3.54835E-3</c:v>
                </c:pt>
                <c:pt idx="3316">
                  <c:v>3.54835E-3</c:v>
                </c:pt>
                <c:pt idx="3317">
                  <c:v>3.54835E-3</c:v>
                </c:pt>
                <c:pt idx="3318">
                  <c:v>3.54835E-3</c:v>
                </c:pt>
                <c:pt idx="3319">
                  <c:v>3.54835E-3</c:v>
                </c:pt>
                <c:pt idx="3320">
                  <c:v>3.54835E-3</c:v>
                </c:pt>
                <c:pt idx="3321">
                  <c:v>3.54835E-3</c:v>
                </c:pt>
                <c:pt idx="3322">
                  <c:v>3.54835E-3</c:v>
                </c:pt>
                <c:pt idx="3323">
                  <c:v>3.54835E-3</c:v>
                </c:pt>
                <c:pt idx="3324">
                  <c:v>3.4216200000000002E-3</c:v>
                </c:pt>
                <c:pt idx="3325">
                  <c:v>3.3582600000000001E-3</c:v>
                </c:pt>
                <c:pt idx="3326">
                  <c:v>3.3582600000000001E-3</c:v>
                </c:pt>
                <c:pt idx="3327">
                  <c:v>3.3582600000000001E-3</c:v>
                </c:pt>
                <c:pt idx="3328">
                  <c:v>3.3582600000000001E-3</c:v>
                </c:pt>
                <c:pt idx="3329">
                  <c:v>3.3582600000000001E-3</c:v>
                </c:pt>
                <c:pt idx="3330">
                  <c:v>3.3582600000000001E-3</c:v>
                </c:pt>
                <c:pt idx="3331">
                  <c:v>3.3582600000000001E-3</c:v>
                </c:pt>
                <c:pt idx="3332">
                  <c:v>3.3582600000000001E-3</c:v>
                </c:pt>
                <c:pt idx="3333">
                  <c:v>3.3582600000000001E-3</c:v>
                </c:pt>
                <c:pt idx="3334">
                  <c:v>3.29489E-3</c:v>
                </c:pt>
                <c:pt idx="3335">
                  <c:v>3.2315299999999998E-3</c:v>
                </c:pt>
                <c:pt idx="3336">
                  <c:v>3.2315299999999998E-3</c:v>
                </c:pt>
                <c:pt idx="3337">
                  <c:v>3.2315299999999998E-3</c:v>
                </c:pt>
                <c:pt idx="3338">
                  <c:v>3.2315299999999998E-3</c:v>
                </c:pt>
                <c:pt idx="3339">
                  <c:v>3.2315299999999998E-3</c:v>
                </c:pt>
                <c:pt idx="3340">
                  <c:v>3.2315299999999998E-3</c:v>
                </c:pt>
                <c:pt idx="3341">
                  <c:v>3.2315299999999998E-3</c:v>
                </c:pt>
                <c:pt idx="3342">
                  <c:v>3.2315299999999998E-3</c:v>
                </c:pt>
                <c:pt idx="3343">
                  <c:v>3.2315299999999998E-3</c:v>
                </c:pt>
                <c:pt idx="3344">
                  <c:v>3.2315299999999998E-3</c:v>
                </c:pt>
                <c:pt idx="3345">
                  <c:v>3.2315299999999998E-3</c:v>
                </c:pt>
                <c:pt idx="3346">
                  <c:v>3.1681700000000001E-3</c:v>
                </c:pt>
                <c:pt idx="3347">
                  <c:v>3.1681700000000001E-3</c:v>
                </c:pt>
                <c:pt idx="3348">
                  <c:v>3.1681700000000001E-3</c:v>
                </c:pt>
                <c:pt idx="3349">
                  <c:v>3.1681700000000001E-3</c:v>
                </c:pt>
                <c:pt idx="3350">
                  <c:v>3.1681700000000001E-3</c:v>
                </c:pt>
                <c:pt idx="3351">
                  <c:v>3.1681700000000001E-3</c:v>
                </c:pt>
                <c:pt idx="3352">
                  <c:v>3.1681700000000001E-3</c:v>
                </c:pt>
                <c:pt idx="3353">
                  <c:v>3.1681700000000001E-3</c:v>
                </c:pt>
                <c:pt idx="3354">
                  <c:v>3.1681700000000001E-3</c:v>
                </c:pt>
                <c:pt idx="3355">
                  <c:v>3.1681700000000001E-3</c:v>
                </c:pt>
                <c:pt idx="3356">
                  <c:v>3.1681700000000001E-3</c:v>
                </c:pt>
                <c:pt idx="3357">
                  <c:v>3.1681700000000001E-3</c:v>
                </c:pt>
                <c:pt idx="3358">
                  <c:v>3.1681700000000001E-3</c:v>
                </c:pt>
                <c:pt idx="3359">
                  <c:v>3.1048E-3</c:v>
                </c:pt>
                <c:pt idx="3360">
                  <c:v>3.1048E-3</c:v>
                </c:pt>
                <c:pt idx="3361">
                  <c:v>3.1048E-3</c:v>
                </c:pt>
                <c:pt idx="3362">
                  <c:v>3.0414399999999999E-3</c:v>
                </c:pt>
                <c:pt idx="3363">
                  <c:v>2.9780800000000001E-3</c:v>
                </c:pt>
                <c:pt idx="3364">
                  <c:v>2.9780800000000001E-3</c:v>
                </c:pt>
                <c:pt idx="3365">
                  <c:v>2.91471E-3</c:v>
                </c:pt>
                <c:pt idx="3366">
                  <c:v>2.91471E-3</c:v>
                </c:pt>
                <c:pt idx="3367">
                  <c:v>2.91471E-3</c:v>
                </c:pt>
                <c:pt idx="3368">
                  <c:v>2.91471E-3</c:v>
                </c:pt>
                <c:pt idx="3369">
                  <c:v>2.8513499999999999E-3</c:v>
                </c:pt>
                <c:pt idx="3370">
                  <c:v>2.8513499999999999E-3</c:v>
                </c:pt>
                <c:pt idx="3371">
                  <c:v>2.8513499999999999E-3</c:v>
                </c:pt>
                <c:pt idx="3372">
                  <c:v>2.8513499999999999E-3</c:v>
                </c:pt>
                <c:pt idx="3373">
                  <c:v>2.7879900000000002E-3</c:v>
                </c:pt>
                <c:pt idx="3374">
                  <c:v>2.7879900000000002E-3</c:v>
                </c:pt>
                <c:pt idx="3375">
                  <c:v>2.7879900000000002E-3</c:v>
                </c:pt>
                <c:pt idx="3376">
                  <c:v>2.7879900000000002E-3</c:v>
                </c:pt>
                <c:pt idx="3377">
                  <c:v>2.7879900000000002E-3</c:v>
                </c:pt>
                <c:pt idx="3378">
                  <c:v>2.7879900000000002E-3</c:v>
                </c:pt>
                <c:pt idx="3379">
                  <c:v>2.7879900000000002E-3</c:v>
                </c:pt>
                <c:pt idx="3380">
                  <c:v>2.7879900000000002E-3</c:v>
                </c:pt>
                <c:pt idx="3381">
                  <c:v>2.7879900000000002E-3</c:v>
                </c:pt>
                <c:pt idx="3382">
                  <c:v>2.7879900000000002E-3</c:v>
                </c:pt>
                <c:pt idx="3383">
                  <c:v>2.7879900000000002E-3</c:v>
                </c:pt>
                <c:pt idx="3384">
                  <c:v>2.7879900000000002E-3</c:v>
                </c:pt>
                <c:pt idx="3385">
                  <c:v>2.7879900000000002E-3</c:v>
                </c:pt>
                <c:pt idx="3386">
                  <c:v>2.7879900000000002E-3</c:v>
                </c:pt>
                <c:pt idx="3387">
                  <c:v>2.7879900000000002E-3</c:v>
                </c:pt>
                <c:pt idx="3388">
                  <c:v>2.7879900000000002E-3</c:v>
                </c:pt>
                <c:pt idx="3389">
                  <c:v>2.7879900000000002E-3</c:v>
                </c:pt>
                <c:pt idx="3390">
                  <c:v>2.7879900000000002E-3</c:v>
                </c:pt>
                <c:pt idx="3391">
                  <c:v>2.7879900000000002E-3</c:v>
                </c:pt>
                <c:pt idx="3392">
                  <c:v>2.7879900000000002E-3</c:v>
                </c:pt>
                <c:pt idx="3393">
                  <c:v>2.7879900000000002E-3</c:v>
                </c:pt>
                <c:pt idx="3394">
                  <c:v>2.7879900000000002E-3</c:v>
                </c:pt>
                <c:pt idx="3395">
                  <c:v>2.7879900000000002E-3</c:v>
                </c:pt>
                <c:pt idx="3396">
                  <c:v>2.7879900000000002E-3</c:v>
                </c:pt>
                <c:pt idx="3397">
                  <c:v>2.7879900000000002E-3</c:v>
                </c:pt>
                <c:pt idx="3398">
                  <c:v>2.7246200000000001E-3</c:v>
                </c:pt>
                <c:pt idx="3399">
                  <c:v>2.7246200000000001E-3</c:v>
                </c:pt>
                <c:pt idx="3400">
                  <c:v>2.7246200000000001E-3</c:v>
                </c:pt>
                <c:pt idx="3401">
                  <c:v>2.7246200000000001E-3</c:v>
                </c:pt>
                <c:pt idx="3402">
                  <c:v>2.7246200000000001E-3</c:v>
                </c:pt>
                <c:pt idx="3403">
                  <c:v>2.7246200000000001E-3</c:v>
                </c:pt>
                <c:pt idx="3404">
                  <c:v>2.6612599999999999E-3</c:v>
                </c:pt>
                <c:pt idx="3405">
                  <c:v>2.6612599999999999E-3</c:v>
                </c:pt>
                <c:pt idx="3406">
                  <c:v>2.6612599999999999E-3</c:v>
                </c:pt>
                <c:pt idx="3407">
                  <c:v>2.5979000000000002E-3</c:v>
                </c:pt>
                <c:pt idx="3408">
                  <c:v>2.5979000000000002E-3</c:v>
                </c:pt>
                <c:pt idx="3409">
                  <c:v>2.5979000000000002E-3</c:v>
                </c:pt>
                <c:pt idx="3410">
                  <c:v>2.5979000000000002E-3</c:v>
                </c:pt>
                <c:pt idx="3411">
                  <c:v>2.5979000000000002E-3</c:v>
                </c:pt>
                <c:pt idx="3412">
                  <c:v>2.5979000000000002E-3</c:v>
                </c:pt>
                <c:pt idx="3413">
                  <c:v>2.5345300000000001E-3</c:v>
                </c:pt>
                <c:pt idx="3414">
                  <c:v>2.47117E-3</c:v>
                </c:pt>
                <c:pt idx="3415">
                  <c:v>2.47117E-3</c:v>
                </c:pt>
                <c:pt idx="3416">
                  <c:v>2.47117E-3</c:v>
                </c:pt>
                <c:pt idx="3417">
                  <c:v>2.4078099999999998E-3</c:v>
                </c:pt>
                <c:pt idx="3418">
                  <c:v>2.3444400000000002E-3</c:v>
                </c:pt>
                <c:pt idx="3419">
                  <c:v>2.3444400000000002E-3</c:v>
                </c:pt>
                <c:pt idx="3420">
                  <c:v>2.3444400000000002E-3</c:v>
                </c:pt>
                <c:pt idx="3421">
                  <c:v>2.3444400000000002E-3</c:v>
                </c:pt>
                <c:pt idx="3422">
                  <c:v>2.3444400000000002E-3</c:v>
                </c:pt>
                <c:pt idx="3423">
                  <c:v>2.28108E-3</c:v>
                </c:pt>
                <c:pt idx="3424">
                  <c:v>2.2177199999999998E-3</c:v>
                </c:pt>
                <c:pt idx="3425">
                  <c:v>2.2177199999999998E-3</c:v>
                </c:pt>
                <c:pt idx="3426">
                  <c:v>2.2177199999999998E-3</c:v>
                </c:pt>
                <c:pt idx="3427">
                  <c:v>2.2177199999999998E-3</c:v>
                </c:pt>
                <c:pt idx="3428">
                  <c:v>2.2177199999999998E-3</c:v>
                </c:pt>
                <c:pt idx="3429">
                  <c:v>2.2177199999999998E-3</c:v>
                </c:pt>
                <c:pt idx="3430">
                  <c:v>2.1543500000000002E-3</c:v>
                </c:pt>
                <c:pt idx="3431">
                  <c:v>2.09099E-3</c:v>
                </c:pt>
                <c:pt idx="3432">
                  <c:v>2.09099E-3</c:v>
                </c:pt>
                <c:pt idx="3433">
                  <c:v>2.09099E-3</c:v>
                </c:pt>
                <c:pt idx="3434">
                  <c:v>2.09099E-3</c:v>
                </c:pt>
                <c:pt idx="3435">
                  <c:v>2.09099E-3</c:v>
                </c:pt>
                <c:pt idx="3436">
                  <c:v>2.0276299999999999E-3</c:v>
                </c:pt>
                <c:pt idx="3437">
                  <c:v>2.0276299999999999E-3</c:v>
                </c:pt>
                <c:pt idx="3438">
                  <c:v>2.0276299999999999E-3</c:v>
                </c:pt>
                <c:pt idx="3439">
                  <c:v>2.0276299999999999E-3</c:v>
                </c:pt>
                <c:pt idx="3440">
                  <c:v>2.0276299999999999E-3</c:v>
                </c:pt>
                <c:pt idx="3441">
                  <c:v>1.9642599999999998E-3</c:v>
                </c:pt>
                <c:pt idx="3442">
                  <c:v>1.9009000000000001E-3</c:v>
                </c:pt>
                <c:pt idx="3443">
                  <c:v>1.77417E-3</c:v>
                </c:pt>
                <c:pt idx="3444">
                  <c:v>1.64745E-3</c:v>
                </c:pt>
                <c:pt idx="3445">
                  <c:v>1.64745E-3</c:v>
                </c:pt>
                <c:pt idx="3446">
                  <c:v>1.5207199999999999E-3</c:v>
                </c:pt>
                <c:pt idx="3447">
                  <c:v>1.5207199999999999E-3</c:v>
                </c:pt>
                <c:pt idx="3448">
                  <c:v>1.45736E-3</c:v>
                </c:pt>
                <c:pt idx="3449">
                  <c:v>1.45736E-3</c:v>
                </c:pt>
                <c:pt idx="3450">
                  <c:v>1.45736E-3</c:v>
                </c:pt>
                <c:pt idx="3451">
                  <c:v>1.45736E-3</c:v>
                </c:pt>
                <c:pt idx="3452">
                  <c:v>1.45736E-3</c:v>
                </c:pt>
                <c:pt idx="3453">
                  <c:v>1.45736E-3</c:v>
                </c:pt>
                <c:pt idx="3454">
                  <c:v>1.3939899999999999E-3</c:v>
                </c:pt>
                <c:pt idx="3455">
                  <c:v>1.3939899999999999E-3</c:v>
                </c:pt>
                <c:pt idx="3456">
                  <c:v>1.3939899999999999E-3</c:v>
                </c:pt>
                <c:pt idx="3457">
                  <c:v>1.33063E-3</c:v>
                </c:pt>
                <c:pt idx="3458">
                  <c:v>1.33063E-3</c:v>
                </c:pt>
                <c:pt idx="3459">
                  <c:v>1.33063E-3</c:v>
                </c:pt>
                <c:pt idx="3460">
                  <c:v>1.33063E-3</c:v>
                </c:pt>
                <c:pt idx="3461">
                  <c:v>1.33063E-3</c:v>
                </c:pt>
                <c:pt idx="3462">
                  <c:v>1.33063E-3</c:v>
                </c:pt>
                <c:pt idx="3463">
                  <c:v>1.26727E-3</c:v>
                </c:pt>
                <c:pt idx="3464">
                  <c:v>1.26727E-3</c:v>
                </c:pt>
                <c:pt idx="3465">
                  <c:v>1.2038999999999999E-3</c:v>
                </c:pt>
                <c:pt idx="3466">
                  <c:v>1.2038999999999999E-3</c:v>
                </c:pt>
                <c:pt idx="3467">
                  <c:v>1.2038999999999999E-3</c:v>
                </c:pt>
                <c:pt idx="3468">
                  <c:v>1.2038999999999999E-3</c:v>
                </c:pt>
                <c:pt idx="3469">
                  <c:v>1.2038999999999999E-3</c:v>
                </c:pt>
                <c:pt idx="3470">
                  <c:v>1.2038999999999999E-3</c:v>
                </c:pt>
                <c:pt idx="3471">
                  <c:v>1.2038999999999999E-3</c:v>
                </c:pt>
                <c:pt idx="3472">
                  <c:v>1.2038999999999999E-3</c:v>
                </c:pt>
                <c:pt idx="3473">
                  <c:v>1.2038999999999999E-3</c:v>
                </c:pt>
                <c:pt idx="3474">
                  <c:v>1.2038999999999999E-3</c:v>
                </c:pt>
                <c:pt idx="3475">
                  <c:v>1.2038999999999999E-3</c:v>
                </c:pt>
                <c:pt idx="3476">
                  <c:v>1.2038999999999999E-3</c:v>
                </c:pt>
                <c:pt idx="3477">
                  <c:v>1.2038999999999999E-3</c:v>
                </c:pt>
                <c:pt idx="3478">
                  <c:v>1.2038999999999999E-3</c:v>
                </c:pt>
                <c:pt idx="3479">
                  <c:v>1.14054E-3</c:v>
                </c:pt>
                <c:pt idx="3480">
                  <c:v>1.14054E-3</c:v>
                </c:pt>
                <c:pt idx="3481">
                  <c:v>1.14054E-3</c:v>
                </c:pt>
                <c:pt idx="3482">
                  <c:v>1.14054E-3</c:v>
                </c:pt>
                <c:pt idx="3483">
                  <c:v>1.14054E-3</c:v>
                </c:pt>
                <c:pt idx="3484">
                  <c:v>1.0771800000000001E-3</c:v>
                </c:pt>
                <c:pt idx="3485">
                  <c:v>1.01381E-3</c:v>
                </c:pt>
                <c:pt idx="3486">
                  <c:v>1.01381E-3</c:v>
                </c:pt>
                <c:pt idx="3487">
                  <c:v>1.01381E-3</c:v>
                </c:pt>
                <c:pt idx="3488">
                  <c:v>1.01381E-3</c:v>
                </c:pt>
                <c:pt idx="3489">
                  <c:v>1.01381E-3</c:v>
                </c:pt>
                <c:pt idx="3490">
                  <c:v>1.01381E-3</c:v>
                </c:pt>
                <c:pt idx="3491">
                  <c:v>9.5045000000000004E-4</c:v>
                </c:pt>
                <c:pt idx="3492">
                  <c:v>9.5045000000000004E-4</c:v>
                </c:pt>
                <c:pt idx="3493">
                  <c:v>9.5045000000000004E-4</c:v>
                </c:pt>
                <c:pt idx="3494">
                  <c:v>8.8708700000000005E-4</c:v>
                </c:pt>
                <c:pt idx="3495">
                  <c:v>8.8708700000000005E-4</c:v>
                </c:pt>
                <c:pt idx="3496">
                  <c:v>8.8708700000000005E-4</c:v>
                </c:pt>
                <c:pt idx="3497">
                  <c:v>8.8708700000000005E-4</c:v>
                </c:pt>
                <c:pt idx="3498">
                  <c:v>8.2372299999999995E-4</c:v>
                </c:pt>
                <c:pt idx="3499">
                  <c:v>8.2372299999999995E-4</c:v>
                </c:pt>
                <c:pt idx="3500">
                  <c:v>8.2372299999999995E-4</c:v>
                </c:pt>
                <c:pt idx="3501">
                  <c:v>8.2372299999999995E-4</c:v>
                </c:pt>
                <c:pt idx="3502">
                  <c:v>8.2372299999999995E-4</c:v>
                </c:pt>
                <c:pt idx="3503">
                  <c:v>8.2372299999999995E-4</c:v>
                </c:pt>
                <c:pt idx="3504">
                  <c:v>8.2372299999999995E-4</c:v>
                </c:pt>
                <c:pt idx="3505">
                  <c:v>8.2372299999999995E-4</c:v>
                </c:pt>
                <c:pt idx="3506">
                  <c:v>8.2372299999999995E-4</c:v>
                </c:pt>
                <c:pt idx="3507">
                  <c:v>8.2372299999999995E-4</c:v>
                </c:pt>
                <c:pt idx="3508">
                  <c:v>8.2372299999999995E-4</c:v>
                </c:pt>
                <c:pt idx="3509">
                  <c:v>8.2372299999999995E-4</c:v>
                </c:pt>
                <c:pt idx="3510">
                  <c:v>8.2372299999999995E-4</c:v>
                </c:pt>
                <c:pt idx="3511">
                  <c:v>8.2372299999999995E-4</c:v>
                </c:pt>
                <c:pt idx="3512">
                  <c:v>8.2372299999999995E-4</c:v>
                </c:pt>
                <c:pt idx="3513">
                  <c:v>8.2372299999999995E-4</c:v>
                </c:pt>
                <c:pt idx="3514">
                  <c:v>8.2372299999999995E-4</c:v>
                </c:pt>
                <c:pt idx="3515">
                  <c:v>8.2372299999999995E-4</c:v>
                </c:pt>
                <c:pt idx="3516">
                  <c:v>8.2372299999999995E-4</c:v>
                </c:pt>
                <c:pt idx="3517">
                  <c:v>8.2372299999999995E-4</c:v>
                </c:pt>
                <c:pt idx="3518">
                  <c:v>8.2372299999999995E-4</c:v>
                </c:pt>
                <c:pt idx="3519">
                  <c:v>7.6035999999999996E-4</c:v>
                </c:pt>
                <c:pt idx="3520">
                  <c:v>7.6035999999999996E-4</c:v>
                </c:pt>
                <c:pt idx="3521">
                  <c:v>7.6035999999999996E-4</c:v>
                </c:pt>
                <c:pt idx="3522">
                  <c:v>7.6035999999999996E-4</c:v>
                </c:pt>
                <c:pt idx="3523">
                  <c:v>7.6035999999999996E-4</c:v>
                </c:pt>
                <c:pt idx="3524">
                  <c:v>7.6035999999999996E-4</c:v>
                </c:pt>
                <c:pt idx="3525">
                  <c:v>7.6035999999999996E-4</c:v>
                </c:pt>
                <c:pt idx="3526">
                  <c:v>7.6035999999999996E-4</c:v>
                </c:pt>
                <c:pt idx="3527">
                  <c:v>7.6035999999999996E-4</c:v>
                </c:pt>
                <c:pt idx="3528">
                  <c:v>7.6035999999999996E-4</c:v>
                </c:pt>
                <c:pt idx="3529">
                  <c:v>7.6035999999999996E-4</c:v>
                </c:pt>
                <c:pt idx="3530">
                  <c:v>7.6035999999999996E-4</c:v>
                </c:pt>
                <c:pt idx="3531">
                  <c:v>7.6035999999999996E-4</c:v>
                </c:pt>
                <c:pt idx="3532">
                  <c:v>7.6035999999999996E-4</c:v>
                </c:pt>
                <c:pt idx="3533">
                  <c:v>7.6035999999999996E-4</c:v>
                </c:pt>
                <c:pt idx="3534">
                  <c:v>6.9699699999999998E-4</c:v>
                </c:pt>
                <c:pt idx="3535">
                  <c:v>6.9699699999999998E-4</c:v>
                </c:pt>
                <c:pt idx="3536">
                  <c:v>6.9699699999999998E-4</c:v>
                </c:pt>
                <c:pt idx="3537">
                  <c:v>6.9699699999999998E-4</c:v>
                </c:pt>
                <c:pt idx="3538">
                  <c:v>6.9699699999999998E-4</c:v>
                </c:pt>
                <c:pt idx="3539">
                  <c:v>6.9699699999999998E-4</c:v>
                </c:pt>
                <c:pt idx="3540">
                  <c:v>6.9699699999999998E-4</c:v>
                </c:pt>
                <c:pt idx="3541">
                  <c:v>6.9699699999999998E-4</c:v>
                </c:pt>
                <c:pt idx="3542">
                  <c:v>6.9699699999999998E-4</c:v>
                </c:pt>
                <c:pt idx="3543">
                  <c:v>6.9699699999999998E-4</c:v>
                </c:pt>
                <c:pt idx="3544">
                  <c:v>6.9699699999999998E-4</c:v>
                </c:pt>
                <c:pt idx="3545">
                  <c:v>6.9699699999999998E-4</c:v>
                </c:pt>
                <c:pt idx="3546">
                  <c:v>6.9699699999999998E-4</c:v>
                </c:pt>
                <c:pt idx="3547">
                  <c:v>6.9699699999999998E-4</c:v>
                </c:pt>
                <c:pt idx="3548">
                  <c:v>6.9699699999999998E-4</c:v>
                </c:pt>
                <c:pt idx="3549">
                  <c:v>6.9699699999999998E-4</c:v>
                </c:pt>
                <c:pt idx="3550">
                  <c:v>6.9699699999999998E-4</c:v>
                </c:pt>
                <c:pt idx="3551">
                  <c:v>6.9699699999999998E-4</c:v>
                </c:pt>
                <c:pt idx="3552">
                  <c:v>6.9699699999999998E-4</c:v>
                </c:pt>
                <c:pt idx="3553">
                  <c:v>6.9699699999999998E-4</c:v>
                </c:pt>
                <c:pt idx="3554">
                  <c:v>6.9699699999999998E-4</c:v>
                </c:pt>
                <c:pt idx="3555">
                  <c:v>6.9699699999999998E-4</c:v>
                </c:pt>
                <c:pt idx="3556">
                  <c:v>6.9699699999999998E-4</c:v>
                </c:pt>
                <c:pt idx="3557">
                  <c:v>6.9699699999999998E-4</c:v>
                </c:pt>
                <c:pt idx="3558">
                  <c:v>6.9699699999999998E-4</c:v>
                </c:pt>
                <c:pt idx="3559">
                  <c:v>6.9699699999999998E-4</c:v>
                </c:pt>
                <c:pt idx="3560">
                  <c:v>6.9699699999999998E-4</c:v>
                </c:pt>
                <c:pt idx="3561">
                  <c:v>6.9699699999999998E-4</c:v>
                </c:pt>
                <c:pt idx="3562">
                  <c:v>6.9699699999999998E-4</c:v>
                </c:pt>
                <c:pt idx="3563">
                  <c:v>6.9699699999999998E-4</c:v>
                </c:pt>
                <c:pt idx="3564">
                  <c:v>6.9699699999999998E-4</c:v>
                </c:pt>
                <c:pt idx="3565">
                  <c:v>6.9699699999999998E-4</c:v>
                </c:pt>
                <c:pt idx="3566">
                  <c:v>6.9699699999999998E-4</c:v>
                </c:pt>
                <c:pt idx="3567">
                  <c:v>6.9699699999999998E-4</c:v>
                </c:pt>
                <c:pt idx="3568">
                  <c:v>6.9699699999999998E-4</c:v>
                </c:pt>
                <c:pt idx="3569">
                  <c:v>6.9699699999999998E-4</c:v>
                </c:pt>
                <c:pt idx="3570">
                  <c:v>6.9699699999999998E-4</c:v>
                </c:pt>
                <c:pt idx="3571">
                  <c:v>6.9699699999999998E-4</c:v>
                </c:pt>
                <c:pt idx="3572">
                  <c:v>6.9699699999999998E-4</c:v>
                </c:pt>
                <c:pt idx="3573">
                  <c:v>6.9699699999999998E-4</c:v>
                </c:pt>
                <c:pt idx="3574">
                  <c:v>6.9699699999999998E-4</c:v>
                </c:pt>
                <c:pt idx="3575">
                  <c:v>6.3363299999999998E-4</c:v>
                </c:pt>
                <c:pt idx="3576">
                  <c:v>6.3363299999999998E-4</c:v>
                </c:pt>
                <c:pt idx="3577">
                  <c:v>6.3363299999999998E-4</c:v>
                </c:pt>
                <c:pt idx="3578">
                  <c:v>6.3363299999999998E-4</c:v>
                </c:pt>
              </c:numCache>
            </c:numRef>
          </c:xVal>
          <c:yVal>
            <c:numRef>
              <c:f>Sheet1!$D$1:$D$3579</c:f>
              <c:numCache>
                <c:formatCode>General</c:formatCode>
                <c:ptCount val="3579"/>
                <c:pt idx="2468">
                  <c:v>1</c:v>
                </c:pt>
                <c:pt idx="2469">
                  <c:v>1</c:v>
                </c:pt>
                <c:pt idx="2470">
                  <c:v>1</c:v>
                </c:pt>
                <c:pt idx="2471">
                  <c:v>1</c:v>
                </c:pt>
                <c:pt idx="2472">
                  <c:v>1</c:v>
                </c:pt>
                <c:pt idx="2473">
                  <c:v>1</c:v>
                </c:pt>
                <c:pt idx="2474">
                  <c:v>1</c:v>
                </c:pt>
                <c:pt idx="2475">
                  <c:v>1</c:v>
                </c:pt>
                <c:pt idx="2476">
                  <c:v>1</c:v>
                </c:pt>
                <c:pt idx="2477">
                  <c:v>1</c:v>
                </c:pt>
                <c:pt idx="2478">
                  <c:v>1</c:v>
                </c:pt>
                <c:pt idx="2479">
                  <c:v>1</c:v>
                </c:pt>
                <c:pt idx="2480">
                  <c:v>1</c:v>
                </c:pt>
                <c:pt idx="2481">
                  <c:v>1</c:v>
                </c:pt>
                <c:pt idx="2482">
                  <c:v>1</c:v>
                </c:pt>
                <c:pt idx="2483">
                  <c:v>0.99</c:v>
                </c:pt>
                <c:pt idx="2484">
                  <c:v>0.98</c:v>
                </c:pt>
                <c:pt idx="2485">
                  <c:v>0.97</c:v>
                </c:pt>
                <c:pt idx="2486">
                  <c:v>0.97</c:v>
                </c:pt>
                <c:pt idx="2487">
                  <c:v>0.97</c:v>
                </c:pt>
                <c:pt idx="2488">
                  <c:v>0.97</c:v>
                </c:pt>
                <c:pt idx="2489">
                  <c:v>0.97</c:v>
                </c:pt>
                <c:pt idx="2490">
                  <c:v>0.96</c:v>
                </c:pt>
                <c:pt idx="2491">
                  <c:v>0.94</c:v>
                </c:pt>
                <c:pt idx="2492">
                  <c:v>0.94</c:v>
                </c:pt>
                <c:pt idx="2493">
                  <c:v>0.94</c:v>
                </c:pt>
                <c:pt idx="2494">
                  <c:v>0.93</c:v>
                </c:pt>
                <c:pt idx="2495">
                  <c:v>0.93</c:v>
                </c:pt>
                <c:pt idx="2496">
                  <c:v>0.92</c:v>
                </c:pt>
                <c:pt idx="2497">
                  <c:v>0.91</c:v>
                </c:pt>
                <c:pt idx="2498">
                  <c:v>0.91</c:v>
                </c:pt>
                <c:pt idx="2499">
                  <c:v>0.9</c:v>
                </c:pt>
                <c:pt idx="2500">
                  <c:v>0.9</c:v>
                </c:pt>
                <c:pt idx="2501">
                  <c:v>0.89</c:v>
                </c:pt>
                <c:pt idx="2502">
                  <c:v>0.89</c:v>
                </c:pt>
                <c:pt idx="2503">
                  <c:v>0.89</c:v>
                </c:pt>
                <c:pt idx="2504">
                  <c:v>0.88</c:v>
                </c:pt>
                <c:pt idx="2505">
                  <c:v>0.87</c:v>
                </c:pt>
                <c:pt idx="2506">
                  <c:v>0.85</c:v>
                </c:pt>
                <c:pt idx="2507">
                  <c:v>0.84</c:v>
                </c:pt>
                <c:pt idx="2508">
                  <c:v>0.84</c:v>
                </c:pt>
                <c:pt idx="2509">
                  <c:v>0.84</c:v>
                </c:pt>
                <c:pt idx="2510">
                  <c:v>0.84</c:v>
                </c:pt>
                <c:pt idx="2511">
                  <c:v>0.84</c:v>
                </c:pt>
                <c:pt idx="2512">
                  <c:v>0.84</c:v>
                </c:pt>
                <c:pt idx="2513">
                  <c:v>0.83</c:v>
                </c:pt>
                <c:pt idx="2514">
                  <c:v>0.83</c:v>
                </c:pt>
                <c:pt idx="2515">
                  <c:v>0.83</c:v>
                </c:pt>
                <c:pt idx="2516">
                  <c:v>0.83</c:v>
                </c:pt>
                <c:pt idx="2517">
                  <c:v>0.83</c:v>
                </c:pt>
                <c:pt idx="2518">
                  <c:v>0.83</c:v>
                </c:pt>
                <c:pt idx="2519">
                  <c:v>0.82</c:v>
                </c:pt>
                <c:pt idx="2520">
                  <c:v>0.81</c:v>
                </c:pt>
                <c:pt idx="2521">
                  <c:v>0.79</c:v>
                </c:pt>
                <c:pt idx="2522">
                  <c:v>0.76</c:v>
                </c:pt>
                <c:pt idx="2523">
                  <c:v>0.76</c:v>
                </c:pt>
                <c:pt idx="2524">
                  <c:v>0.76</c:v>
                </c:pt>
                <c:pt idx="2525">
                  <c:v>0.76</c:v>
                </c:pt>
                <c:pt idx="2526">
                  <c:v>0.76</c:v>
                </c:pt>
                <c:pt idx="2527">
                  <c:v>0.76</c:v>
                </c:pt>
                <c:pt idx="2528">
                  <c:v>0.76</c:v>
                </c:pt>
                <c:pt idx="2529">
                  <c:v>0.76</c:v>
                </c:pt>
                <c:pt idx="2530">
                  <c:v>0.76</c:v>
                </c:pt>
                <c:pt idx="2531">
                  <c:v>0.75</c:v>
                </c:pt>
                <c:pt idx="2532">
                  <c:v>0.74</c:v>
                </c:pt>
                <c:pt idx="2533">
                  <c:v>0.73</c:v>
                </c:pt>
                <c:pt idx="2534">
                  <c:v>0.73</c:v>
                </c:pt>
                <c:pt idx="2535">
                  <c:v>0.73</c:v>
                </c:pt>
                <c:pt idx="2536">
                  <c:v>0.73</c:v>
                </c:pt>
                <c:pt idx="2537">
                  <c:v>0.73</c:v>
                </c:pt>
                <c:pt idx="2538">
                  <c:v>0.73</c:v>
                </c:pt>
                <c:pt idx="2539">
                  <c:v>0.73</c:v>
                </c:pt>
                <c:pt idx="2540">
                  <c:v>0.73</c:v>
                </c:pt>
                <c:pt idx="2541">
                  <c:v>0.73</c:v>
                </c:pt>
                <c:pt idx="2542">
                  <c:v>0.73</c:v>
                </c:pt>
                <c:pt idx="2543">
                  <c:v>0.72</c:v>
                </c:pt>
                <c:pt idx="2544">
                  <c:v>0.72</c:v>
                </c:pt>
                <c:pt idx="2545">
                  <c:v>0.72</c:v>
                </c:pt>
                <c:pt idx="2546">
                  <c:v>0.71</c:v>
                </c:pt>
                <c:pt idx="2547">
                  <c:v>0.71</c:v>
                </c:pt>
                <c:pt idx="2548">
                  <c:v>0.71</c:v>
                </c:pt>
                <c:pt idx="2549">
                  <c:v>0.71</c:v>
                </c:pt>
                <c:pt idx="2550">
                  <c:v>0.71</c:v>
                </c:pt>
                <c:pt idx="2551">
                  <c:v>0.71</c:v>
                </c:pt>
                <c:pt idx="2552">
                  <c:v>0.71</c:v>
                </c:pt>
                <c:pt idx="2553">
                  <c:v>0.71</c:v>
                </c:pt>
                <c:pt idx="2554">
                  <c:v>0.71</c:v>
                </c:pt>
                <c:pt idx="2555">
                  <c:v>0.71</c:v>
                </c:pt>
                <c:pt idx="2556">
                  <c:v>0.71</c:v>
                </c:pt>
                <c:pt idx="2557">
                  <c:v>0.7</c:v>
                </c:pt>
                <c:pt idx="2558">
                  <c:v>0.7</c:v>
                </c:pt>
                <c:pt idx="2559">
                  <c:v>0.7</c:v>
                </c:pt>
                <c:pt idx="2560">
                  <c:v>0.7</c:v>
                </c:pt>
                <c:pt idx="2561">
                  <c:v>0.7</c:v>
                </c:pt>
                <c:pt idx="2562">
                  <c:v>0.7</c:v>
                </c:pt>
                <c:pt idx="2563">
                  <c:v>0.7</c:v>
                </c:pt>
                <c:pt idx="2564">
                  <c:v>0.7</c:v>
                </c:pt>
                <c:pt idx="2565">
                  <c:v>0.7</c:v>
                </c:pt>
                <c:pt idx="2566">
                  <c:v>0.7</c:v>
                </c:pt>
                <c:pt idx="2567">
                  <c:v>0.69</c:v>
                </c:pt>
                <c:pt idx="2568">
                  <c:v>0.69</c:v>
                </c:pt>
                <c:pt idx="2569">
                  <c:v>0.67</c:v>
                </c:pt>
                <c:pt idx="2570">
                  <c:v>0.66</c:v>
                </c:pt>
                <c:pt idx="2571">
                  <c:v>0.66</c:v>
                </c:pt>
                <c:pt idx="2572">
                  <c:v>0.66</c:v>
                </c:pt>
                <c:pt idx="2573">
                  <c:v>0.66</c:v>
                </c:pt>
                <c:pt idx="2574">
                  <c:v>0.66</c:v>
                </c:pt>
                <c:pt idx="2575">
                  <c:v>0.66</c:v>
                </c:pt>
                <c:pt idx="2576">
                  <c:v>0.66</c:v>
                </c:pt>
                <c:pt idx="2577">
                  <c:v>0.66</c:v>
                </c:pt>
                <c:pt idx="2578">
                  <c:v>0.66</c:v>
                </c:pt>
                <c:pt idx="2579">
                  <c:v>0.66</c:v>
                </c:pt>
                <c:pt idx="2580">
                  <c:v>0.65</c:v>
                </c:pt>
                <c:pt idx="2581">
                  <c:v>0.65</c:v>
                </c:pt>
                <c:pt idx="2582">
                  <c:v>0.63</c:v>
                </c:pt>
                <c:pt idx="2583">
                  <c:v>0.63</c:v>
                </c:pt>
                <c:pt idx="2584">
                  <c:v>0.62</c:v>
                </c:pt>
                <c:pt idx="2585">
                  <c:v>0.62</c:v>
                </c:pt>
                <c:pt idx="2586">
                  <c:v>0.62</c:v>
                </c:pt>
                <c:pt idx="2587">
                  <c:v>0.62</c:v>
                </c:pt>
                <c:pt idx="2588">
                  <c:v>0.62</c:v>
                </c:pt>
                <c:pt idx="2589">
                  <c:v>0.61</c:v>
                </c:pt>
                <c:pt idx="2590">
                  <c:v>0.61</c:v>
                </c:pt>
                <c:pt idx="2591">
                  <c:v>0.61</c:v>
                </c:pt>
                <c:pt idx="2592">
                  <c:v>0.61</c:v>
                </c:pt>
                <c:pt idx="2593">
                  <c:v>0.61</c:v>
                </c:pt>
                <c:pt idx="2594">
                  <c:v>0.61</c:v>
                </c:pt>
                <c:pt idx="2595">
                  <c:v>0.6</c:v>
                </c:pt>
                <c:pt idx="2596">
                  <c:v>0.6</c:v>
                </c:pt>
                <c:pt idx="2597">
                  <c:v>0.6</c:v>
                </c:pt>
                <c:pt idx="2598">
                  <c:v>0.6</c:v>
                </c:pt>
                <c:pt idx="2599">
                  <c:v>0.6</c:v>
                </c:pt>
                <c:pt idx="2600">
                  <c:v>0.6</c:v>
                </c:pt>
                <c:pt idx="2601">
                  <c:v>0.6</c:v>
                </c:pt>
                <c:pt idx="2602">
                  <c:v>0.6</c:v>
                </c:pt>
                <c:pt idx="2603">
                  <c:v>0.6</c:v>
                </c:pt>
                <c:pt idx="2604">
                  <c:v>0.6</c:v>
                </c:pt>
                <c:pt idx="2605">
                  <c:v>0.6</c:v>
                </c:pt>
                <c:pt idx="2606">
                  <c:v>0.6</c:v>
                </c:pt>
                <c:pt idx="2607">
                  <c:v>0.6</c:v>
                </c:pt>
                <c:pt idx="2608">
                  <c:v>0.6</c:v>
                </c:pt>
                <c:pt idx="2609">
                  <c:v>0.6</c:v>
                </c:pt>
                <c:pt idx="2610">
                  <c:v>0.6</c:v>
                </c:pt>
                <c:pt idx="2611">
                  <c:v>0.6</c:v>
                </c:pt>
                <c:pt idx="2612">
                  <c:v>0.6</c:v>
                </c:pt>
                <c:pt idx="2613">
                  <c:v>0.59</c:v>
                </c:pt>
                <c:pt idx="2614">
                  <c:v>0.57999999999999996</c:v>
                </c:pt>
                <c:pt idx="2615">
                  <c:v>0.57999999999999996</c:v>
                </c:pt>
                <c:pt idx="2616">
                  <c:v>0.56999999999999995</c:v>
                </c:pt>
                <c:pt idx="2617">
                  <c:v>0.56999999999999995</c:v>
                </c:pt>
                <c:pt idx="2618">
                  <c:v>0.56999999999999995</c:v>
                </c:pt>
                <c:pt idx="2619">
                  <c:v>0.55000000000000004</c:v>
                </c:pt>
                <c:pt idx="2620">
                  <c:v>0.55000000000000004</c:v>
                </c:pt>
                <c:pt idx="2621">
                  <c:v>0.55000000000000004</c:v>
                </c:pt>
                <c:pt idx="2622">
                  <c:v>0.54</c:v>
                </c:pt>
                <c:pt idx="2623">
                  <c:v>0.54</c:v>
                </c:pt>
                <c:pt idx="2624">
                  <c:v>0.54</c:v>
                </c:pt>
                <c:pt idx="2625">
                  <c:v>0.54</c:v>
                </c:pt>
                <c:pt idx="2626">
                  <c:v>0.54</c:v>
                </c:pt>
                <c:pt idx="2627">
                  <c:v>0.54</c:v>
                </c:pt>
                <c:pt idx="2628">
                  <c:v>0.54</c:v>
                </c:pt>
                <c:pt idx="2629">
                  <c:v>0.54</c:v>
                </c:pt>
                <c:pt idx="2630">
                  <c:v>0.53</c:v>
                </c:pt>
                <c:pt idx="2631">
                  <c:v>0.53</c:v>
                </c:pt>
                <c:pt idx="2632">
                  <c:v>0.53</c:v>
                </c:pt>
                <c:pt idx="2633">
                  <c:v>0.53</c:v>
                </c:pt>
                <c:pt idx="2634">
                  <c:v>0.53</c:v>
                </c:pt>
                <c:pt idx="2635">
                  <c:v>0.52</c:v>
                </c:pt>
                <c:pt idx="2636">
                  <c:v>0.52</c:v>
                </c:pt>
                <c:pt idx="2637">
                  <c:v>0.52</c:v>
                </c:pt>
                <c:pt idx="2638">
                  <c:v>0.52</c:v>
                </c:pt>
                <c:pt idx="2639">
                  <c:v>0.52</c:v>
                </c:pt>
                <c:pt idx="2640">
                  <c:v>0.52</c:v>
                </c:pt>
                <c:pt idx="2641">
                  <c:v>0.52</c:v>
                </c:pt>
                <c:pt idx="2642">
                  <c:v>0.51</c:v>
                </c:pt>
                <c:pt idx="2643">
                  <c:v>0.51</c:v>
                </c:pt>
                <c:pt idx="2644">
                  <c:v>0.51</c:v>
                </c:pt>
                <c:pt idx="2645">
                  <c:v>0.51</c:v>
                </c:pt>
                <c:pt idx="2646">
                  <c:v>0.51</c:v>
                </c:pt>
                <c:pt idx="2647">
                  <c:v>0.51</c:v>
                </c:pt>
                <c:pt idx="2648">
                  <c:v>0.51</c:v>
                </c:pt>
                <c:pt idx="2649">
                  <c:v>0.51</c:v>
                </c:pt>
                <c:pt idx="2650">
                  <c:v>0.51</c:v>
                </c:pt>
                <c:pt idx="2651">
                  <c:v>0.5</c:v>
                </c:pt>
                <c:pt idx="2652">
                  <c:v>0.49</c:v>
                </c:pt>
                <c:pt idx="2653">
                  <c:v>0.49</c:v>
                </c:pt>
                <c:pt idx="2654">
                  <c:v>0.48</c:v>
                </c:pt>
                <c:pt idx="2655">
                  <c:v>0.47</c:v>
                </c:pt>
                <c:pt idx="2656">
                  <c:v>0.47</c:v>
                </c:pt>
                <c:pt idx="2657">
                  <c:v>0.47</c:v>
                </c:pt>
                <c:pt idx="2658">
                  <c:v>0.47</c:v>
                </c:pt>
                <c:pt idx="2659">
                  <c:v>0.47</c:v>
                </c:pt>
                <c:pt idx="2660">
                  <c:v>0.47</c:v>
                </c:pt>
                <c:pt idx="2661">
                  <c:v>0.47</c:v>
                </c:pt>
                <c:pt idx="2662">
                  <c:v>0.47</c:v>
                </c:pt>
                <c:pt idx="2663">
                  <c:v>0.47</c:v>
                </c:pt>
                <c:pt idx="2664">
                  <c:v>0.47</c:v>
                </c:pt>
                <c:pt idx="2665">
                  <c:v>0.46</c:v>
                </c:pt>
                <c:pt idx="2666">
                  <c:v>0.46</c:v>
                </c:pt>
                <c:pt idx="2667">
                  <c:v>0.46</c:v>
                </c:pt>
                <c:pt idx="2668">
                  <c:v>0.46</c:v>
                </c:pt>
                <c:pt idx="2669">
                  <c:v>0.46</c:v>
                </c:pt>
                <c:pt idx="2670">
                  <c:v>0.46</c:v>
                </c:pt>
                <c:pt idx="2671">
                  <c:v>0.46</c:v>
                </c:pt>
                <c:pt idx="2672">
                  <c:v>0.46</c:v>
                </c:pt>
                <c:pt idx="2673">
                  <c:v>0.46</c:v>
                </c:pt>
                <c:pt idx="2674">
                  <c:v>0.46</c:v>
                </c:pt>
                <c:pt idx="2675">
                  <c:v>0.46</c:v>
                </c:pt>
                <c:pt idx="2676">
                  <c:v>0.46</c:v>
                </c:pt>
                <c:pt idx="2677">
                  <c:v>0.46</c:v>
                </c:pt>
                <c:pt idx="2678">
                  <c:v>0.45</c:v>
                </c:pt>
                <c:pt idx="2679">
                  <c:v>0.45</c:v>
                </c:pt>
                <c:pt idx="2680">
                  <c:v>0.45</c:v>
                </c:pt>
                <c:pt idx="2681">
                  <c:v>0.45</c:v>
                </c:pt>
                <c:pt idx="2682">
                  <c:v>0.45</c:v>
                </c:pt>
                <c:pt idx="2683">
                  <c:v>0.45</c:v>
                </c:pt>
                <c:pt idx="2684">
                  <c:v>0.45</c:v>
                </c:pt>
                <c:pt idx="2685">
                  <c:v>0.45</c:v>
                </c:pt>
                <c:pt idx="2686">
                  <c:v>0.45</c:v>
                </c:pt>
                <c:pt idx="2687">
                  <c:v>0.45</c:v>
                </c:pt>
                <c:pt idx="2688">
                  <c:v>0.45</c:v>
                </c:pt>
                <c:pt idx="2689">
                  <c:v>0.45</c:v>
                </c:pt>
                <c:pt idx="2690">
                  <c:v>0.45</c:v>
                </c:pt>
                <c:pt idx="2691">
                  <c:v>0.45</c:v>
                </c:pt>
                <c:pt idx="2692">
                  <c:v>0.45</c:v>
                </c:pt>
                <c:pt idx="2693">
                  <c:v>0.45</c:v>
                </c:pt>
                <c:pt idx="2694">
                  <c:v>0.45</c:v>
                </c:pt>
                <c:pt idx="2695">
                  <c:v>0.45</c:v>
                </c:pt>
                <c:pt idx="2696">
                  <c:v>0.45</c:v>
                </c:pt>
                <c:pt idx="2697">
                  <c:v>0.45</c:v>
                </c:pt>
                <c:pt idx="2698">
                  <c:v>0.44</c:v>
                </c:pt>
                <c:pt idx="2699">
                  <c:v>0.44</c:v>
                </c:pt>
                <c:pt idx="2700">
                  <c:v>0.44</c:v>
                </c:pt>
                <c:pt idx="2701">
                  <c:v>0.44</c:v>
                </c:pt>
                <c:pt idx="2702">
                  <c:v>0.44</c:v>
                </c:pt>
                <c:pt idx="2703">
                  <c:v>0.44</c:v>
                </c:pt>
                <c:pt idx="2704">
                  <c:v>0.43</c:v>
                </c:pt>
                <c:pt idx="2705">
                  <c:v>0.43</c:v>
                </c:pt>
                <c:pt idx="2706">
                  <c:v>0.43</c:v>
                </c:pt>
                <c:pt idx="2707">
                  <c:v>0.43</c:v>
                </c:pt>
                <c:pt idx="2708">
                  <c:v>0.43</c:v>
                </c:pt>
                <c:pt idx="2709">
                  <c:v>0.43</c:v>
                </c:pt>
                <c:pt idx="2710">
                  <c:v>0.43</c:v>
                </c:pt>
                <c:pt idx="2711">
                  <c:v>0.43</c:v>
                </c:pt>
                <c:pt idx="2712">
                  <c:v>0.43</c:v>
                </c:pt>
                <c:pt idx="2713">
                  <c:v>0.43</c:v>
                </c:pt>
                <c:pt idx="2714">
                  <c:v>0.43</c:v>
                </c:pt>
                <c:pt idx="2715">
                  <c:v>0.43</c:v>
                </c:pt>
                <c:pt idx="2716">
                  <c:v>0.42</c:v>
                </c:pt>
                <c:pt idx="2717">
                  <c:v>0.41</c:v>
                </c:pt>
                <c:pt idx="2718">
                  <c:v>0.4</c:v>
                </c:pt>
                <c:pt idx="2719">
                  <c:v>0.4</c:v>
                </c:pt>
                <c:pt idx="2720">
                  <c:v>0.39</c:v>
                </c:pt>
                <c:pt idx="2721">
                  <c:v>0.39</c:v>
                </c:pt>
                <c:pt idx="2722">
                  <c:v>0.39</c:v>
                </c:pt>
                <c:pt idx="2723">
                  <c:v>0.39</c:v>
                </c:pt>
                <c:pt idx="2724">
                  <c:v>0.39</c:v>
                </c:pt>
                <c:pt idx="2725">
                  <c:v>0.38</c:v>
                </c:pt>
                <c:pt idx="2726">
                  <c:v>0.38</c:v>
                </c:pt>
                <c:pt idx="2727">
                  <c:v>0.38</c:v>
                </c:pt>
                <c:pt idx="2728">
                  <c:v>0.37</c:v>
                </c:pt>
                <c:pt idx="2729">
                  <c:v>0.37</c:v>
                </c:pt>
                <c:pt idx="2730">
                  <c:v>0.37</c:v>
                </c:pt>
                <c:pt idx="2731">
                  <c:v>0.36</c:v>
                </c:pt>
                <c:pt idx="2732">
                  <c:v>0.35</c:v>
                </c:pt>
                <c:pt idx="2733">
                  <c:v>0.35</c:v>
                </c:pt>
                <c:pt idx="2734">
                  <c:v>0.35</c:v>
                </c:pt>
                <c:pt idx="2735">
                  <c:v>0.35</c:v>
                </c:pt>
                <c:pt idx="2736">
                  <c:v>0.35</c:v>
                </c:pt>
                <c:pt idx="2737">
                  <c:v>0.35</c:v>
                </c:pt>
                <c:pt idx="2738">
                  <c:v>0.35</c:v>
                </c:pt>
                <c:pt idx="2739">
                  <c:v>0.35</c:v>
                </c:pt>
                <c:pt idx="2740">
                  <c:v>0.35</c:v>
                </c:pt>
                <c:pt idx="2741">
                  <c:v>0.35</c:v>
                </c:pt>
                <c:pt idx="2742">
                  <c:v>0.35</c:v>
                </c:pt>
                <c:pt idx="2743">
                  <c:v>0.35</c:v>
                </c:pt>
                <c:pt idx="2744">
                  <c:v>0.35</c:v>
                </c:pt>
                <c:pt idx="2745">
                  <c:v>0.34</c:v>
                </c:pt>
                <c:pt idx="2746">
                  <c:v>0.34</c:v>
                </c:pt>
                <c:pt idx="2747">
                  <c:v>0.34</c:v>
                </c:pt>
                <c:pt idx="2748">
                  <c:v>0.34</c:v>
                </c:pt>
                <c:pt idx="2749">
                  <c:v>0.34</c:v>
                </c:pt>
                <c:pt idx="2750">
                  <c:v>0.34</c:v>
                </c:pt>
                <c:pt idx="2751">
                  <c:v>0.34</c:v>
                </c:pt>
                <c:pt idx="2752">
                  <c:v>0.34</c:v>
                </c:pt>
                <c:pt idx="2753">
                  <c:v>0.34</c:v>
                </c:pt>
                <c:pt idx="2754">
                  <c:v>0.34</c:v>
                </c:pt>
                <c:pt idx="2755">
                  <c:v>0.34</c:v>
                </c:pt>
                <c:pt idx="2756">
                  <c:v>0.34</c:v>
                </c:pt>
                <c:pt idx="2757">
                  <c:v>0.34</c:v>
                </c:pt>
                <c:pt idx="2758">
                  <c:v>0.34</c:v>
                </c:pt>
                <c:pt idx="2759">
                  <c:v>0.34</c:v>
                </c:pt>
                <c:pt idx="2760">
                  <c:v>0.34</c:v>
                </c:pt>
                <c:pt idx="2761">
                  <c:v>0.34</c:v>
                </c:pt>
                <c:pt idx="2762">
                  <c:v>0.34</c:v>
                </c:pt>
                <c:pt idx="2763">
                  <c:v>0.34</c:v>
                </c:pt>
                <c:pt idx="2764">
                  <c:v>0.34</c:v>
                </c:pt>
                <c:pt idx="2765">
                  <c:v>0.33</c:v>
                </c:pt>
                <c:pt idx="2766">
                  <c:v>0.33</c:v>
                </c:pt>
                <c:pt idx="2767">
                  <c:v>0.33</c:v>
                </c:pt>
                <c:pt idx="2768">
                  <c:v>0.33</c:v>
                </c:pt>
                <c:pt idx="2769">
                  <c:v>0.32</c:v>
                </c:pt>
                <c:pt idx="2770">
                  <c:v>0.32</c:v>
                </c:pt>
                <c:pt idx="2771">
                  <c:v>0.32</c:v>
                </c:pt>
                <c:pt idx="2772">
                  <c:v>0.31</c:v>
                </c:pt>
                <c:pt idx="2773">
                  <c:v>0.31</c:v>
                </c:pt>
                <c:pt idx="2774">
                  <c:v>0.31</c:v>
                </c:pt>
                <c:pt idx="2775">
                  <c:v>0.3</c:v>
                </c:pt>
                <c:pt idx="2776">
                  <c:v>0.3</c:v>
                </c:pt>
                <c:pt idx="2777">
                  <c:v>0.3</c:v>
                </c:pt>
                <c:pt idx="2778">
                  <c:v>0.3</c:v>
                </c:pt>
                <c:pt idx="2779">
                  <c:v>0.3</c:v>
                </c:pt>
                <c:pt idx="2780">
                  <c:v>0.3</c:v>
                </c:pt>
                <c:pt idx="2781">
                  <c:v>0.3</c:v>
                </c:pt>
                <c:pt idx="2782">
                  <c:v>0.3</c:v>
                </c:pt>
                <c:pt idx="2783">
                  <c:v>0.3</c:v>
                </c:pt>
                <c:pt idx="2784">
                  <c:v>0.3</c:v>
                </c:pt>
                <c:pt idx="2785">
                  <c:v>0.28999999999999998</c:v>
                </c:pt>
                <c:pt idx="2786">
                  <c:v>0.28999999999999998</c:v>
                </c:pt>
                <c:pt idx="2787">
                  <c:v>0.28999999999999998</c:v>
                </c:pt>
                <c:pt idx="2788">
                  <c:v>0.28999999999999998</c:v>
                </c:pt>
                <c:pt idx="2789">
                  <c:v>0.28999999999999998</c:v>
                </c:pt>
                <c:pt idx="2790">
                  <c:v>0.28999999999999998</c:v>
                </c:pt>
                <c:pt idx="2791">
                  <c:v>0.28999999999999998</c:v>
                </c:pt>
                <c:pt idx="2792">
                  <c:v>0.28999999999999998</c:v>
                </c:pt>
                <c:pt idx="2793">
                  <c:v>0.28999999999999998</c:v>
                </c:pt>
                <c:pt idx="2794">
                  <c:v>0.28999999999999998</c:v>
                </c:pt>
                <c:pt idx="2795">
                  <c:v>0.28999999999999998</c:v>
                </c:pt>
                <c:pt idx="2796">
                  <c:v>0.28999999999999998</c:v>
                </c:pt>
                <c:pt idx="2797">
                  <c:v>0.28999999999999998</c:v>
                </c:pt>
                <c:pt idx="2798">
                  <c:v>0.28999999999999998</c:v>
                </c:pt>
                <c:pt idx="2799">
                  <c:v>0.28999999999999998</c:v>
                </c:pt>
                <c:pt idx="2800">
                  <c:v>0.28999999999999998</c:v>
                </c:pt>
                <c:pt idx="2801">
                  <c:v>0.28999999999999998</c:v>
                </c:pt>
                <c:pt idx="2802">
                  <c:v>0.28999999999999998</c:v>
                </c:pt>
                <c:pt idx="2803">
                  <c:v>0.28000000000000003</c:v>
                </c:pt>
                <c:pt idx="2804">
                  <c:v>0.28000000000000003</c:v>
                </c:pt>
                <c:pt idx="2805">
                  <c:v>0.28000000000000003</c:v>
                </c:pt>
                <c:pt idx="2806">
                  <c:v>0.28000000000000003</c:v>
                </c:pt>
                <c:pt idx="2807">
                  <c:v>0.28000000000000003</c:v>
                </c:pt>
                <c:pt idx="2808">
                  <c:v>0.28000000000000003</c:v>
                </c:pt>
                <c:pt idx="2809">
                  <c:v>0.28000000000000003</c:v>
                </c:pt>
                <c:pt idx="2810">
                  <c:v>0.28000000000000003</c:v>
                </c:pt>
                <c:pt idx="2811">
                  <c:v>0.28000000000000003</c:v>
                </c:pt>
                <c:pt idx="2812">
                  <c:v>0.28000000000000003</c:v>
                </c:pt>
                <c:pt idx="2813">
                  <c:v>0.28000000000000003</c:v>
                </c:pt>
                <c:pt idx="2814">
                  <c:v>0.28000000000000003</c:v>
                </c:pt>
                <c:pt idx="2815">
                  <c:v>0.28000000000000003</c:v>
                </c:pt>
                <c:pt idx="2816">
                  <c:v>0.28000000000000003</c:v>
                </c:pt>
                <c:pt idx="2817">
                  <c:v>0.28000000000000003</c:v>
                </c:pt>
                <c:pt idx="2818">
                  <c:v>0.28000000000000003</c:v>
                </c:pt>
                <c:pt idx="2819">
                  <c:v>0.28000000000000003</c:v>
                </c:pt>
                <c:pt idx="2820">
                  <c:v>0.28000000000000003</c:v>
                </c:pt>
                <c:pt idx="2821">
                  <c:v>0.28000000000000003</c:v>
                </c:pt>
                <c:pt idx="2822">
                  <c:v>0.28000000000000003</c:v>
                </c:pt>
                <c:pt idx="2823">
                  <c:v>0.28000000000000003</c:v>
                </c:pt>
                <c:pt idx="2824">
                  <c:v>0.28000000000000003</c:v>
                </c:pt>
                <c:pt idx="2825">
                  <c:v>0.28000000000000003</c:v>
                </c:pt>
                <c:pt idx="2826">
                  <c:v>0.28000000000000003</c:v>
                </c:pt>
                <c:pt idx="2827">
                  <c:v>0.28000000000000003</c:v>
                </c:pt>
                <c:pt idx="2828">
                  <c:v>0.28000000000000003</c:v>
                </c:pt>
                <c:pt idx="2829">
                  <c:v>0.28000000000000003</c:v>
                </c:pt>
                <c:pt idx="2830">
                  <c:v>0.28000000000000003</c:v>
                </c:pt>
                <c:pt idx="2831">
                  <c:v>0.28000000000000003</c:v>
                </c:pt>
                <c:pt idx="2832">
                  <c:v>0.28000000000000003</c:v>
                </c:pt>
                <c:pt idx="2833">
                  <c:v>0.28000000000000003</c:v>
                </c:pt>
                <c:pt idx="2834">
                  <c:v>0.28000000000000003</c:v>
                </c:pt>
                <c:pt idx="2835">
                  <c:v>0.28000000000000003</c:v>
                </c:pt>
                <c:pt idx="2836">
                  <c:v>0.28000000000000003</c:v>
                </c:pt>
                <c:pt idx="2837">
                  <c:v>0.27</c:v>
                </c:pt>
                <c:pt idx="2838">
                  <c:v>0.26</c:v>
                </c:pt>
                <c:pt idx="2839">
                  <c:v>0.26</c:v>
                </c:pt>
                <c:pt idx="2840">
                  <c:v>0.26</c:v>
                </c:pt>
                <c:pt idx="2841">
                  <c:v>0.26</c:v>
                </c:pt>
                <c:pt idx="2842">
                  <c:v>0.26</c:v>
                </c:pt>
                <c:pt idx="2843">
                  <c:v>0.26</c:v>
                </c:pt>
                <c:pt idx="2844">
                  <c:v>0.25</c:v>
                </c:pt>
                <c:pt idx="2845">
                  <c:v>0.25</c:v>
                </c:pt>
                <c:pt idx="2846">
                  <c:v>0.25</c:v>
                </c:pt>
                <c:pt idx="2847">
                  <c:v>0.25</c:v>
                </c:pt>
                <c:pt idx="2848">
                  <c:v>0.25</c:v>
                </c:pt>
                <c:pt idx="2849">
                  <c:v>0.25</c:v>
                </c:pt>
                <c:pt idx="2850">
                  <c:v>0.25</c:v>
                </c:pt>
                <c:pt idx="2851">
                  <c:v>0.25</c:v>
                </c:pt>
                <c:pt idx="2852">
                  <c:v>0.25</c:v>
                </c:pt>
                <c:pt idx="2853">
                  <c:v>0.25</c:v>
                </c:pt>
                <c:pt idx="2854">
                  <c:v>0.25</c:v>
                </c:pt>
                <c:pt idx="2855">
                  <c:v>0.25</c:v>
                </c:pt>
                <c:pt idx="2856">
                  <c:v>0.25</c:v>
                </c:pt>
                <c:pt idx="2857">
                  <c:v>0.25</c:v>
                </c:pt>
                <c:pt idx="2858">
                  <c:v>0.25</c:v>
                </c:pt>
                <c:pt idx="2859">
                  <c:v>0.25</c:v>
                </c:pt>
                <c:pt idx="2860">
                  <c:v>0.25</c:v>
                </c:pt>
                <c:pt idx="2861">
                  <c:v>0.25</c:v>
                </c:pt>
                <c:pt idx="2862">
                  <c:v>0.25</c:v>
                </c:pt>
                <c:pt idx="2863">
                  <c:v>0.25</c:v>
                </c:pt>
                <c:pt idx="2864">
                  <c:v>0.25</c:v>
                </c:pt>
                <c:pt idx="2865">
                  <c:v>0.25</c:v>
                </c:pt>
                <c:pt idx="2866">
                  <c:v>0.25</c:v>
                </c:pt>
                <c:pt idx="2867">
                  <c:v>0.25</c:v>
                </c:pt>
                <c:pt idx="2868">
                  <c:v>0.24</c:v>
                </c:pt>
                <c:pt idx="2869">
                  <c:v>0.24</c:v>
                </c:pt>
                <c:pt idx="2870">
                  <c:v>0.24</c:v>
                </c:pt>
                <c:pt idx="2871">
                  <c:v>0.24</c:v>
                </c:pt>
                <c:pt idx="2872">
                  <c:v>0.24</c:v>
                </c:pt>
                <c:pt idx="2873">
                  <c:v>0.24</c:v>
                </c:pt>
                <c:pt idx="2874">
                  <c:v>0.24</c:v>
                </c:pt>
                <c:pt idx="2875">
                  <c:v>0.24</c:v>
                </c:pt>
                <c:pt idx="2876">
                  <c:v>0.24</c:v>
                </c:pt>
                <c:pt idx="2877">
                  <c:v>0.24</c:v>
                </c:pt>
                <c:pt idx="2878">
                  <c:v>0.24</c:v>
                </c:pt>
                <c:pt idx="2879">
                  <c:v>0.24</c:v>
                </c:pt>
                <c:pt idx="2880">
                  <c:v>0.24</c:v>
                </c:pt>
                <c:pt idx="2881">
                  <c:v>0.24</c:v>
                </c:pt>
                <c:pt idx="2882">
                  <c:v>0.24</c:v>
                </c:pt>
                <c:pt idx="2883">
                  <c:v>0.24</c:v>
                </c:pt>
                <c:pt idx="2884">
                  <c:v>0.24</c:v>
                </c:pt>
                <c:pt idx="2885">
                  <c:v>0.24</c:v>
                </c:pt>
                <c:pt idx="2886">
                  <c:v>0.24</c:v>
                </c:pt>
                <c:pt idx="2887">
                  <c:v>0.24</c:v>
                </c:pt>
                <c:pt idx="2888">
                  <c:v>0.24</c:v>
                </c:pt>
                <c:pt idx="2889">
                  <c:v>0.23</c:v>
                </c:pt>
                <c:pt idx="2890">
                  <c:v>0.23</c:v>
                </c:pt>
                <c:pt idx="2891">
                  <c:v>0.22</c:v>
                </c:pt>
                <c:pt idx="2892">
                  <c:v>0.22</c:v>
                </c:pt>
                <c:pt idx="2893">
                  <c:v>0.22</c:v>
                </c:pt>
                <c:pt idx="2894">
                  <c:v>0.22</c:v>
                </c:pt>
                <c:pt idx="2895">
                  <c:v>0.22</c:v>
                </c:pt>
                <c:pt idx="2896">
                  <c:v>0.22</c:v>
                </c:pt>
                <c:pt idx="2897">
                  <c:v>0.22</c:v>
                </c:pt>
                <c:pt idx="2898">
                  <c:v>0.22</c:v>
                </c:pt>
                <c:pt idx="2899">
                  <c:v>0.22</c:v>
                </c:pt>
                <c:pt idx="2900">
                  <c:v>0.22</c:v>
                </c:pt>
                <c:pt idx="2901">
                  <c:v>0.21</c:v>
                </c:pt>
                <c:pt idx="2902">
                  <c:v>0.21</c:v>
                </c:pt>
                <c:pt idx="2903">
                  <c:v>0.21</c:v>
                </c:pt>
                <c:pt idx="2904">
                  <c:v>0.21</c:v>
                </c:pt>
                <c:pt idx="2905">
                  <c:v>0.21</c:v>
                </c:pt>
                <c:pt idx="2906">
                  <c:v>0.21</c:v>
                </c:pt>
                <c:pt idx="2907">
                  <c:v>0.21</c:v>
                </c:pt>
                <c:pt idx="2908">
                  <c:v>0.21</c:v>
                </c:pt>
                <c:pt idx="2909">
                  <c:v>0.21</c:v>
                </c:pt>
                <c:pt idx="2910">
                  <c:v>0.21</c:v>
                </c:pt>
                <c:pt idx="2911">
                  <c:v>0.21</c:v>
                </c:pt>
                <c:pt idx="2912">
                  <c:v>0.21</c:v>
                </c:pt>
                <c:pt idx="2913">
                  <c:v>0.21</c:v>
                </c:pt>
                <c:pt idx="2914">
                  <c:v>0.21</c:v>
                </c:pt>
                <c:pt idx="2915">
                  <c:v>0.21</c:v>
                </c:pt>
                <c:pt idx="2916">
                  <c:v>0.21</c:v>
                </c:pt>
                <c:pt idx="2917">
                  <c:v>0.21</c:v>
                </c:pt>
                <c:pt idx="2918">
                  <c:v>0.21</c:v>
                </c:pt>
                <c:pt idx="2919">
                  <c:v>0.21</c:v>
                </c:pt>
                <c:pt idx="2920">
                  <c:v>0.21</c:v>
                </c:pt>
                <c:pt idx="2921">
                  <c:v>0.21</c:v>
                </c:pt>
                <c:pt idx="2922">
                  <c:v>0.21</c:v>
                </c:pt>
                <c:pt idx="2923">
                  <c:v>0.21</c:v>
                </c:pt>
                <c:pt idx="2924">
                  <c:v>0.21</c:v>
                </c:pt>
                <c:pt idx="2925">
                  <c:v>0.21</c:v>
                </c:pt>
                <c:pt idx="2926">
                  <c:v>0.21</c:v>
                </c:pt>
                <c:pt idx="2927">
                  <c:v>0.21</c:v>
                </c:pt>
                <c:pt idx="2928">
                  <c:v>0.21</c:v>
                </c:pt>
                <c:pt idx="2929">
                  <c:v>0.21</c:v>
                </c:pt>
                <c:pt idx="2930">
                  <c:v>0.21</c:v>
                </c:pt>
                <c:pt idx="2931">
                  <c:v>0.21</c:v>
                </c:pt>
                <c:pt idx="2932">
                  <c:v>0.21</c:v>
                </c:pt>
                <c:pt idx="2933">
                  <c:v>0.21</c:v>
                </c:pt>
                <c:pt idx="2934">
                  <c:v>0.21</c:v>
                </c:pt>
                <c:pt idx="2935">
                  <c:v>0.2</c:v>
                </c:pt>
                <c:pt idx="2936">
                  <c:v>0.2</c:v>
                </c:pt>
                <c:pt idx="2937">
                  <c:v>0.2</c:v>
                </c:pt>
                <c:pt idx="2938">
                  <c:v>0.2</c:v>
                </c:pt>
                <c:pt idx="2939">
                  <c:v>0.2</c:v>
                </c:pt>
                <c:pt idx="2940">
                  <c:v>0.2</c:v>
                </c:pt>
                <c:pt idx="2941">
                  <c:v>0.2</c:v>
                </c:pt>
                <c:pt idx="2942">
                  <c:v>0.2</c:v>
                </c:pt>
                <c:pt idx="2943">
                  <c:v>0.19</c:v>
                </c:pt>
                <c:pt idx="2944">
                  <c:v>0.19</c:v>
                </c:pt>
                <c:pt idx="2945">
                  <c:v>0.19</c:v>
                </c:pt>
                <c:pt idx="2946">
                  <c:v>0.19</c:v>
                </c:pt>
                <c:pt idx="2947">
                  <c:v>0.19</c:v>
                </c:pt>
                <c:pt idx="2948">
                  <c:v>0.19</c:v>
                </c:pt>
                <c:pt idx="2949">
                  <c:v>0.19</c:v>
                </c:pt>
                <c:pt idx="2950">
                  <c:v>0.18</c:v>
                </c:pt>
                <c:pt idx="2951">
                  <c:v>0.18</c:v>
                </c:pt>
                <c:pt idx="2952">
                  <c:v>0.18</c:v>
                </c:pt>
                <c:pt idx="2953">
                  <c:v>0.18</c:v>
                </c:pt>
                <c:pt idx="2954">
                  <c:v>0.18</c:v>
                </c:pt>
                <c:pt idx="2955">
                  <c:v>0.18</c:v>
                </c:pt>
                <c:pt idx="2956">
                  <c:v>0.18</c:v>
                </c:pt>
                <c:pt idx="2957">
                  <c:v>0.18</c:v>
                </c:pt>
                <c:pt idx="2958">
                  <c:v>0.18</c:v>
                </c:pt>
                <c:pt idx="2959">
                  <c:v>0.18</c:v>
                </c:pt>
                <c:pt idx="2960">
                  <c:v>0.17</c:v>
                </c:pt>
                <c:pt idx="2961">
                  <c:v>0.16</c:v>
                </c:pt>
                <c:pt idx="2962">
                  <c:v>0.16</c:v>
                </c:pt>
                <c:pt idx="2963">
                  <c:v>0.16</c:v>
                </c:pt>
                <c:pt idx="2964">
                  <c:v>0.16</c:v>
                </c:pt>
                <c:pt idx="2965">
                  <c:v>0.16</c:v>
                </c:pt>
                <c:pt idx="2966">
                  <c:v>0.16</c:v>
                </c:pt>
                <c:pt idx="2967">
                  <c:v>0.16</c:v>
                </c:pt>
                <c:pt idx="2968">
                  <c:v>0.16</c:v>
                </c:pt>
                <c:pt idx="2969">
                  <c:v>0.16</c:v>
                </c:pt>
                <c:pt idx="2970">
                  <c:v>0.16</c:v>
                </c:pt>
                <c:pt idx="2971">
                  <c:v>0.16</c:v>
                </c:pt>
                <c:pt idx="2972">
                  <c:v>0.16</c:v>
                </c:pt>
                <c:pt idx="2973">
                  <c:v>0.16</c:v>
                </c:pt>
                <c:pt idx="2974">
                  <c:v>0.16</c:v>
                </c:pt>
                <c:pt idx="2975">
                  <c:v>0.16</c:v>
                </c:pt>
                <c:pt idx="2976">
                  <c:v>0.16</c:v>
                </c:pt>
                <c:pt idx="2977">
                  <c:v>0.16</c:v>
                </c:pt>
                <c:pt idx="2978">
                  <c:v>0.16</c:v>
                </c:pt>
                <c:pt idx="2979">
                  <c:v>0.16</c:v>
                </c:pt>
                <c:pt idx="2980">
                  <c:v>0.16</c:v>
                </c:pt>
                <c:pt idx="2981">
                  <c:v>0.15</c:v>
                </c:pt>
                <c:pt idx="2982">
                  <c:v>0.15</c:v>
                </c:pt>
                <c:pt idx="2983">
                  <c:v>0.15</c:v>
                </c:pt>
                <c:pt idx="2984">
                  <c:v>0.15</c:v>
                </c:pt>
                <c:pt idx="2985">
                  <c:v>0.15</c:v>
                </c:pt>
                <c:pt idx="2986">
                  <c:v>0.15</c:v>
                </c:pt>
                <c:pt idx="2987">
                  <c:v>0.14000000000000001</c:v>
                </c:pt>
                <c:pt idx="2988">
                  <c:v>0.14000000000000001</c:v>
                </c:pt>
                <c:pt idx="2989">
                  <c:v>0.14000000000000001</c:v>
                </c:pt>
                <c:pt idx="2990">
                  <c:v>0.14000000000000001</c:v>
                </c:pt>
                <c:pt idx="2991">
                  <c:v>0.14000000000000001</c:v>
                </c:pt>
                <c:pt idx="2992">
                  <c:v>0.14000000000000001</c:v>
                </c:pt>
                <c:pt idx="2993">
                  <c:v>0.14000000000000001</c:v>
                </c:pt>
                <c:pt idx="2994">
                  <c:v>0.14000000000000001</c:v>
                </c:pt>
                <c:pt idx="2995">
                  <c:v>0.14000000000000001</c:v>
                </c:pt>
                <c:pt idx="2996">
                  <c:v>0.14000000000000001</c:v>
                </c:pt>
                <c:pt idx="2997">
                  <c:v>0.14000000000000001</c:v>
                </c:pt>
                <c:pt idx="2998">
                  <c:v>0.14000000000000001</c:v>
                </c:pt>
                <c:pt idx="2999">
                  <c:v>0.14000000000000001</c:v>
                </c:pt>
                <c:pt idx="3000">
                  <c:v>0.14000000000000001</c:v>
                </c:pt>
                <c:pt idx="3001">
                  <c:v>0.14000000000000001</c:v>
                </c:pt>
                <c:pt idx="3002">
                  <c:v>0.14000000000000001</c:v>
                </c:pt>
                <c:pt idx="3003">
                  <c:v>0.13</c:v>
                </c:pt>
                <c:pt idx="3004">
                  <c:v>0.13</c:v>
                </c:pt>
                <c:pt idx="3005">
                  <c:v>0.13</c:v>
                </c:pt>
                <c:pt idx="3006">
                  <c:v>0.13</c:v>
                </c:pt>
                <c:pt idx="3007">
                  <c:v>0.13</c:v>
                </c:pt>
                <c:pt idx="3008">
                  <c:v>0.13</c:v>
                </c:pt>
                <c:pt idx="3009">
                  <c:v>0.13</c:v>
                </c:pt>
                <c:pt idx="3010">
                  <c:v>0.13</c:v>
                </c:pt>
                <c:pt idx="3011">
                  <c:v>0.13</c:v>
                </c:pt>
                <c:pt idx="3012">
                  <c:v>0.13</c:v>
                </c:pt>
                <c:pt idx="3013">
                  <c:v>0.12</c:v>
                </c:pt>
                <c:pt idx="3014">
                  <c:v>0.12</c:v>
                </c:pt>
                <c:pt idx="3015">
                  <c:v>0.11</c:v>
                </c:pt>
                <c:pt idx="3016">
                  <c:v>0.11</c:v>
                </c:pt>
                <c:pt idx="3017">
                  <c:v>0.11</c:v>
                </c:pt>
                <c:pt idx="3018">
                  <c:v>0.11</c:v>
                </c:pt>
                <c:pt idx="3019">
                  <c:v>0.11</c:v>
                </c:pt>
                <c:pt idx="3020">
                  <c:v>0.11</c:v>
                </c:pt>
                <c:pt idx="3021">
                  <c:v>0.11</c:v>
                </c:pt>
                <c:pt idx="3022">
                  <c:v>0.11</c:v>
                </c:pt>
                <c:pt idx="3023">
                  <c:v>0.11</c:v>
                </c:pt>
                <c:pt idx="3024">
                  <c:v>0.11</c:v>
                </c:pt>
                <c:pt idx="3025">
                  <c:v>0.11</c:v>
                </c:pt>
                <c:pt idx="3026">
                  <c:v>0.11</c:v>
                </c:pt>
                <c:pt idx="3027">
                  <c:v>0.11</c:v>
                </c:pt>
                <c:pt idx="3028">
                  <c:v>0.11</c:v>
                </c:pt>
                <c:pt idx="3029">
                  <c:v>0.11</c:v>
                </c:pt>
                <c:pt idx="3030">
                  <c:v>0.11</c:v>
                </c:pt>
                <c:pt idx="3031">
                  <c:v>0.11</c:v>
                </c:pt>
                <c:pt idx="3032">
                  <c:v>0.11</c:v>
                </c:pt>
                <c:pt idx="3033">
                  <c:v>0.11</c:v>
                </c:pt>
                <c:pt idx="3034">
                  <c:v>0.11</c:v>
                </c:pt>
                <c:pt idx="3035">
                  <c:v>0.11</c:v>
                </c:pt>
                <c:pt idx="3036">
                  <c:v>0.11</c:v>
                </c:pt>
                <c:pt idx="3037">
                  <c:v>0.11</c:v>
                </c:pt>
                <c:pt idx="3038">
                  <c:v>0.11</c:v>
                </c:pt>
                <c:pt idx="3039">
                  <c:v>0.11</c:v>
                </c:pt>
                <c:pt idx="3040">
                  <c:v>0.11</c:v>
                </c:pt>
                <c:pt idx="3041">
                  <c:v>0.11</c:v>
                </c:pt>
                <c:pt idx="3042">
                  <c:v>0.11</c:v>
                </c:pt>
                <c:pt idx="3043">
                  <c:v>0.11</c:v>
                </c:pt>
                <c:pt idx="3044">
                  <c:v>0.11</c:v>
                </c:pt>
                <c:pt idx="3045">
                  <c:v>0.11</c:v>
                </c:pt>
                <c:pt idx="3046">
                  <c:v>0.11</c:v>
                </c:pt>
                <c:pt idx="3047">
                  <c:v>0.11</c:v>
                </c:pt>
                <c:pt idx="3048">
                  <c:v>0.11</c:v>
                </c:pt>
                <c:pt idx="3049">
                  <c:v>0.11</c:v>
                </c:pt>
                <c:pt idx="3050">
                  <c:v>0.11</c:v>
                </c:pt>
                <c:pt idx="3051">
                  <c:v>0.11</c:v>
                </c:pt>
                <c:pt idx="3052">
                  <c:v>0.1</c:v>
                </c:pt>
                <c:pt idx="3053">
                  <c:v>0.1</c:v>
                </c:pt>
                <c:pt idx="3054">
                  <c:v>0.1</c:v>
                </c:pt>
                <c:pt idx="3055">
                  <c:v>0.1</c:v>
                </c:pt>
                <c:pt idx="3056">
                  <c:v>0.1</c:v>
                </c:pt>
                <c:pt idx="3057">
                  <c:v>0.1</c:v>
                </c:pt>
                <c:pt idx="3058">
                  <c:v>0.1</c:v>
                </c:pt>
                <c:pt idx="3059">
                  <c:v>0.1</c:v>
                </c:pt>
                <c:pt idx="3060">
                  <c:v>0.1</c:v>
                </c:pt>
                <c:pt idx="3061">
                  <c:v>0.1</c:v>
                </c:pt>
                <c:pt idx="3062">
                  <c:v>0.1</c:v>
                </c:pt>
                <c:pt idx="3063">
                  <c:v>0.1</c:v>
                </c:pt>
                <c:pt idx="3064">
                  <c:v>0.1</c:v>
                </c:pt>
                <c:pt idx="3065">
                  <c:v>0.1</c:v>
                </c:pt>
                <c:pt idx="3066">
                  <c:v>0.1</c:v>
                </c:pt>
                <c:pt idx="3067">
                  <c:v>0.1</c:v>
                </c:pt>
                <c:pt idx="3068">
                  <c:v>0.1</c:v>
                </c:pt>
                <c:pt idx="3069">
                  <c:v>0.1</c:v>
                </c:pt>
                <c:pt idx="3070">
                  <c:v>0.1</c:v>
                </c:pt>
                <c:pt idx="3071">
                  <c:v>0.1</c:v>
                </c:pt>
                <c:pt idx="3072">
                  <c:v>0.1</c:v>
                </c:pt>
                <c:pt idx="3073">
                  <c:v>0.1</c:v>
                </c:pt>
                <c:pt idx="3074">
                  <c:v>0.1</c:v>
                </c:pt>
                <c:pt idx="3075">
                  <c:v>0.1</c:v>
                </c:pt>
                <c:pt idx="3076">
                  <c:v>0.1</c:v>
                </c:pt>
                <c:pt idx="3077">
                  <c:v>0.1</c:v>
                </c:pt>
                <c:pt idx="3078">
                  <c:v>0.1</c:v>
                </c:pt>
                <c:pt idx="3079">
                  <c:v>0.1</c:v>
                </c:pt>
                <c:pt idx="3080">
                  <c:v>0.1</c:v>
                </c:pt>
                <c:pt idx="3081">
                  <c:v>0.1</c:v>
                </c:pt>
                <c:pt idx="3082">
                  <c:v>0.1</c:v>
                </c:pt>
                <c:pt idx="3083">
                  <c:v>0.1</c:v>
                </c:pt>
                <c:pt idx="3084">
                  <c:v>0.1</c:v>
                </c:pt>
                <c:pt idx="3085">
                  <c:v>0.09</c:v>
                </c:pt>
                <c:pt idx="3086">
                  <c:v>0.09</c:v>
                </c:pt>
                <c:pt idx="3087">
                  <c:v>0.09</c:v>
                </c:pt>
                <c:pt idx="3088">
                  <c:v>0.09</c:v>
                </c:pt>
                <c:pt idx="3089">
                  <c:v>0.09</c:v>
                </c:pt>
                <c:pt idx="3090">
                  <c:v>0.09</c:v>
                </c:pt>
                <c:pt idx="3091">
                  <c:v>0.09</c:v>
                </c:pt>
                <c:pt idx="3092">
                  <c:v>0.09</c:v>
                </c:pt>
                <c:pt idx="3093">
                  <c:v>0.09</c:v>
                </c:pt>
                <c:pt idx="3094">
                  <c:v>0.09</c:v>
                </c:pt>
                <c:pt idx="3095">
                  <c:v>0.09</c:v>
                </c:pt>
                <c:pt idx="3096">
                  <c:v>0.09</c:v>
                </c:pt>
                <c:pt idx="3097">
                  <c:v>0.09</c:v>
                </c:pt>
                <c:pt idx="3098">
                  <c:v>0.09</c:v>
                </c:pt>
                <c:pt idx="3099">
                  <c:v>0.09</c:v>
                </c:pt>
                <c:pt idx="3100">
                  <c:v>0.09</c:v>
                </c:pt>
                <c:pt idx="3101">
                  <c:v>0.09</c:v>
                </c:pt>
                <c:pt idx="3102">
                  <c:v>0.09</c:v>
                </c:pt>
                <c:pt idx="3103">
                  <c:v>0.09</c:v>
                </c:pt>
                <c:pt idx="3104">
                  <c:v>0.09</c:v>
                </c:pt>
                <c:pt idx="3105">
                  <c:v>0.09</c:v>
                </c:pt>
                <c:pt idx="3106">
                  <c:v>0.09</c:v>
                </c:pt>
                <c:pt idx="3107">
                  <c:v>0.09</c:v>
                </c:pt>
                <c:pt idx="3108">
                  <c:v>0.09</c:v>
                </c:pt>
                <c:pt idx="3109">
                  <c:v>0.09</c:v>
                </c:pt>
                <c:pt idx="3110">
                  <c:v>0.09</c:v>
                </c:pt>
                <c:pt idx="3111">
                  <c:v>0.09</c:v>
                </c:pt>
                <c:pt idx="3112">
                  <c:v>0.09</c:v>
                </c:pt>
                <c:pt idx="3113">
                  <c:v>0.09</c:v>
                </c:pt>
                <c:pt idx="3114">
                  <c:v>0.09</c:v>
                </c:pt>
                <c:pt idx="3115">
                  <c:v>0.09</c:v>
                </c:pt>
                <c:pt idx="3116">
                  <c:v>0.09</c:v>
                </c:pt>
                <c:pt idx="3117">
                  <c:v>0.09</c:v>
                </c:pt>
                <c:pt idx="3118">
                  <c:v>0.09</c:v>
                </c:pt>
                <c:pt idx="3119">
                  <c:v>0.09</c:v>
                </c:pt>
                <c:pt idx="3120">
                  <c:v>0.08</c:v>
                </c:pt>
                <c:pt idx="3121">
                  <c:v>0.08</c:v>
                </c:pt>
                <c:pt idx="3122">
                  <c:v>0.08</c:v>
                </c:pt>
                <c:pt idx="3123">
                  <c:v>0.08</c:v>
                </c:pt>
                <c:pt idx="3124">
                  <c:v>0.08</c:v>
                </c:pt>
                <c:pt idx="3125">
                  <c:v>0.08</c:v>
                </c:pt>
                <c:pt idx="3126">
                  <c:v>0.08</c:v>
                </c:pt>
                <c:pt idx="3127">
                  <c:v>0.08</c:v>
                </c:pt>
                <c:pt idx="3128">
                  <c:v>0.08</c:v>
                </c:pt>
                <c:pt idx="3129">
                  <c:v>0.08</c:v>
                </c:pt>
                <c:pt idx="3130">
                  <c:v>0.08</c:v>
                </c:pt>
                <c:pt idx="3131">
                  <c:v>0.08</c:v>
                </c:pt>
                <c:pt idx="3132">
                  <c:v>0.08</c:v>
                </c:pt>
                <c:pt idx="3133">
                  <c:v>0.08</c:v>
                </c:pt>
                <c:pt idx="3134">
                  <c:v>0.08</c:v>
                </c:pt>
                <c:pt idx="3135">
                  <c:v>0.08</c:v>
                </c:pt>
                <c:pt idx="3136">
                  <c:v>7.0000000000000007E-2</c:v>
                </c:pt>
                <c:pt idx="3137">
                  <c:v>7.0000000000000007E-2</c:v>
                </c:pt>
                <c:pt idx="3138">
                  <c:v>7.0000000000000007E-2</c:v>
                </c:pt>
                <c:pt idx="3139">
                  <c:v>7.0000000000000007E-2</c:v>
                </c:pt>
                <c:pt idx="3140">
                  <c:v>7.0000000000000007E-2</c:v>
                </c:pt>
                <c:pt idx="3141">
                  <c:v>7.0000000000000007E-2</c:v>
                </c:pt>
                <c:pt idx="3142">
                  <c:v>7.0000000000000007E-2</c:v>
                </c:pt>
                <c:pt idx="3143">
                  <c:v>7.0000000000000007E-2</c:v>
                </c:pt>
                <c:pt idx="3144">
                  <c:v>7.0000000000000007E-2</c:v>
                </c:pt>
                <c:pt idx="3145">
                  <c:v>7.0000000000000007E-2</c:v>
                </c:pt>
                <c:pt idx="3146">
                  <c:v>7.0000000000000007E-2</c:v>
                </c:pt>
                <c:pt idx="3147">
                  <c:v>7.0000000000000007E-2</c:v>
                </c:pt>
                <c:pt idx="3148">
                  <c:v>7.0000000000000007E-2</c:v>
                </c:pt>
                <c:pt idx="3149">
                  <c:v>7.0000000000000007E-2</c:v>
                </c:pt>
                <c:pt idx="3150">
                  <c:v>7.0000000000000007E-2</c:v>
                </c:pt>
                <c:pt idx="3151">
                  <c:v>7.0000000000000007E-2</c:v>
                </c:pt>
                <c:pt idx="3152">
                  <c:v>7.0000000000000007E-2</c:v>
                </c:pt>
                <c:pt idx="3153">
                  <c:v>7.0000000000000007E-2</c:v>
                </c:pt>
                <c:pt idx="3154">
                  <c:v>7.0000000000000007E-2</c:v>
                </c:pt>
                <c:pt idx="3155">
                  <c:v>7.0000000000000007E-2</c:v>
                </c:pt>
                <c:pt idx="3156">
                  <c:v>7.0000000000000007E-2</c:v>
                </c:pt>
                <c:pt idx="3157">
                  <c:v>7.0000000000000007E-2</c:v>
                </c:pt>
                <c:pt idx="3158">
                  <c:v>7.0000000000000007E-2</c:v>
                </c:pt>
                <c:pt idx="3159">
                  <c:v>0.06</c:v>
                </c:pt>
                <c:pt idx="3160">
                  <c:v>0.06</c:v>
                </c:pt>
                <c:pt idx="3161">
                  <c:v>0.06</c:v>
                </c:pt>
                <c:pt idx="3162">
                  <c:v>0.06</c:v>
                </c:pt>
                <c:pt idx="3163">
                  <c:v>0.05</c:v>
                </c:pt>
                <c:pt idx="3164">
                  <c:v>0.05</c:v>
                </c:pt>
                <c:pt idx="3165">
                  <c:v>0.05</c:v>
                </c:pt>
                <c:pt idx="3166">
                  <c:v>0.05</c:v>
                </c:pt>
                <c:pt idx="3167">
                  <c:v>0.05</c:v>
                </c:pt>
                <c:pt idx="3168">
                  <c:v>0.05</c:v>
                </c:pt>
                <c:pt idx="3169">
                  <c:v>0.05</c:v>
                </c:pt>
                <c:pt idx="3170">
                  <c:v>0.05</c:v>
                </c:pt>
                <c:pt idx="3171">
                  <c:v>0.05</c:v>
                </c:pt>
                <c:pt idx="3172">
                  <c:v>0.05</c:v>
                </c:pt>
                <c:pt idx="3173">
                  <c:v>0.05</c:v>
                </c:pt>
                <c:pt idx="3174">
                  <c:v>0.05</c:v>
                </c:pt>
                <c:pt idx="3175">
                  <c:v>0.05</c:v>
                </c:pt>
                <c:pt idx="3176">
                  <c:v>0.05</c:v>
                </c:pt>
                <c:pt idx="3177">
                  <c:v>0.05</c:v>
                </c:pt>
                <c:pt idx="3178">
                  <c:v>0.05</c:v>
                </c:pt>
                <c:pt idx="3179">
                  <c:v>0.05</c:v>
                </c:pt>
                <c:pt idx="3180">
                  <c:v>0.05</c:v>
                </c:pt>
                <c:pt idx="3181">
                  <c:v>0.05</c:v>
                </c:pt>
                <c:pt idx="3182">
                  <c:v>0.05</c:v>
                </c:pt>
                <c:pt idx="3183">
                  <c:v>0.05</c:v>
                </c:pt>
                <c:pt idx="3184">
                  <c:v>0.05</c:v>
                </c:pt>
                <c:pt idx="3185">
                  <c:v>0.05</c:v>
                </c:pt>
                <c:pt idx="3186">
                  <c:v>0.05</c:v>
                </c:pt>
                <c:pt idx="3187">
                  <c:v>0.05</c:v>
                </c:pt>
                <c:pt idx="3188">
                  <c:v>0.05</c:v>
                </c:pt>
                <c:pt idx="3189">
                  <c:v>0.05</c:v>
                </c:pt>
                <c:pt idx="3190">
                  <c:v>0.05</c:v>
                </c:pt>
                <c:pt idx="3191">
                  <c:v>0.05</c:v>
                </c:pt>
                <c:pt idx="3192">
                  <c:v>0.05</c:v>
                </c:pt>
                <c:pt idx="3193">
                  <c:v>0.05</c:v>
                </c:pt>
                <c:pt idx="3194">
                  <c:v>0.05</c:v>
                </c:pt>
                <c:pt idx="3195">
                  <c:v>0.05</c:v>
                </c:pt>
                <c:pt idx="3196">
                  <c:v>0.05</c:v>
                </c:pt>
                <c:pt idx="3197">
                  <c:v>0.05</c:v>
                </c:pt>
                <c:pt idx="3198">
                  <c:v>0.05</c:v>
                </c:pt>
                <c:pt idx="3199">
                  <c:v>0.05</c:v>
                </c:pt>
                <c:pt idx="3200">
                  <c:v>0.05</c:v>
                </c:pt>
                <c:pt idx="3201">
                  <c:v>0.05</c:v>
                </c:pt>
                <c:pt idx="3202">
                  <c:v>0.05</c:v>
                </c:pt>
                <c:pt idx="3203">
                  <c:v>0.05</c:v>
                </c:pt>
                <c:pt idx="3204">
                  <c:v>0.05</c:v>
                </c:pt>
                <c:pt idx="3205">
                  <c:v>0.05</c:v>
                </c:pt>
                <c:pt idx="3206">
                  <c:v>0.05</c:v>
                </c:pt>
                <c:pt idx="3207">
                  <c:v>0.05</c:v>
                </c:pt>
                <c:pt idx="3208">
                  <c:v>0.05</c:v>
                </c:pt>
                <c:pt idx="3209">
                  <c:v>0.05</c:v>
                </c:pt>
                <c:pt idx="3210">
                  <c:v>0.05</c:v>
                </c:pt>
                <c:pt idx="3211">
                  <c:v>0.05</c:v>
                </c:pt>
                <c:pt idx="3212">
                  <c:v>0.05</c:v>
                </c:pt>
                <c:pt idx="3213">
                  <c:v>0.05</c:v>
                </c:pt>
                <c:pt idx="3214">
                  <c:v>0.05</c:v>
                </c:pt>
                <c:pt idx="3215">
                  <c:v>0.05</c:v>
                </c:pt>
                <c:pt idx="3216">
                  <c:v>0.05</c:v>
                </c:pt>
                <c:pt idx="3217">
                  <c:v>0.05</c:v>
                </c:pt>
                <c:pt idx="3218">
                  <c:v>0.05</c:v>
                </c:pt>
                <c:pt idx="3219">
                  <c:v>0.05</c:v>
                </c:pt>
                <c:pt idx="3220">
                  <c:v>0.05</c:v>
                </c:pt>
                <c:pt idx="3221">
                  <c:v>0.05</c:v>
                </c:pt>
                <c:pt idx="3222">
                  <c:v>0.05</c:v>
                </c:pt>
                <c:pt idx="3223">
                  <c:v>0.05</c:v>
                </c:pt>
                <c:pt idx="3224">
                  <c:v>0.05</c:v>
                </c:pt>
                <c:pt idx="3225">
                  <c:v>0.05</c:v>
                </c:pt>
                <c:pt idx="3226">
                  <c:v>0.05</c:v>
                </c:pt>
                <c:pt idx="3227">
                  <c:v>0.05</c:v>
                </c:pt>
                <c:pt idx="3228">
                  <c:v>0.05</c:v>
                </c:pt>
                <c:pt idx="3229">
                  <c:v>0.05</c:v>
                </c:pt>
                <c:pt idx="3230">
                  <c:v>0.05</c:v>
                </c:pt>
                <c:pt idx="3231">
                  <c:v>0.05</c:v>
                </c:pt>
                <c:pt idx="3232">
                  <c:v>0.05</c:v>
                </c:pt>
                <c:pt idx="3233">
                  <c:v>0.05</c:v>
                </c:pt>
                <c:pt idx="3234">
                  <c:v>0.05</c:v>
                </c:pt>
                <c:pt idx="3235">
                  <c:v>0.05</c:v>
                </c:pt>
                <c:pt idx="3236">
                  <c:v>0.05</c:v>
                </c:pt>
                <c:pt idx="3237">
                  <c:v>0.04</c:v>
                </c:pt>
                <c:pt idx="3238">
                  <c:v>0.04</c:v>
                </c:pt>
                <c:pt idx="3239">
                  <c:v>0.04</c:v>
                </c:pt>
                <c:pt idx="3240">
                  <c:v>0.04</c:v>
                </c:pt>
                <c:pt idx="3241">
                  <c:v>0.04</c:v>
                </c:pt>
                <c:pt idx="3242">
                  <c:v>0.04</c:v>
                </c:pt>
                <c:pt idx="3243">
                  <c:v>0.04</c:v>
                </c:pt>
                <c:pt idx="3244">
                  <c:v>0.04</c:v>
                </c:pt>
                <c:pt idx="3245">
                  <c:v>0.04</c:v>
                </c:pt>
                <c:pt idx="3246">
                  <c:v>0.04</c:v>
                </c:pt>
                <c:pt idx="3247">
                  <c:v>0.04</c:v>
                </c:pt>
                <c:pt idx="3248">
                  <c:v>0.04</c:v>
                </c:pt>
                <c:pt idx="3249">
                  <c:v>0.04</c:v>
                </c:pt>
                <c:pt idx="3250">
                  <c:v>0.04</c:v>
                </c:pt>
                <c:pt idx="3251">
                  <c:v>0.04</c:v>
                </c:pt>
                <c:pt idx="3252">
                  <c:v>0.04</c:v>
                </c:pt>
                <c:pt idx="3253">
                  <c:v>0.04</c:v>
                </c:pt>
                <c:pt idx="3254">
                  <c:v>0.04</c:v>
                </c:pt>
                <c:pt idx="3255">
                  <c:v>0.04</c:v>
                </c:pt>
                <c:pt idx="3256">
                  <c:v>0.04</c:v>
                </c:pt>
                <c:pt idx="3257">
                  <c:v>0.04</c:v>
                </c:pt>
                <c:pt idx="3258">
                  <c:v>0.03</c:v>
                </c:pt>
                <c:pt idx="3259">
                  <c:v>0.03</c:v>
                </c:pt>
                <c:pt idx="3260">
                  <c:v>0.03</c:v>
                </c:pt>
                <c:pt idx="3261">
                  <c:v>0.03</c:v>
                </c:pt>
                <c:pt idx="3262">
                  <c:v>0.03</c:v>
                </c:pt>
                <c:pt idx="3263">
                  <c:v>0.03</c:v>
                </c:pt>
                <c:pt idx="3264">
                  <c:v>0.03</c:v>
                </c:pt>
                <c:pt idx="3265">
                  <c:v>0.03</c:v>
                </c:pt>
                <c:pt idx="3266">
                  <c:v>0.03</c:v>
                </c:pt>
                <c:pt idx="3267">
                  <c:v>0.03</c:v>
                </c:pt>
                <c:pt idx="3268">
                  <c:v>0.03</c:v>
                </c:pt>
                <c:pt idx="3269">
                  <c:v>0.03</c:v>
                </c:pt>
                <c:pt idx="3270">
                  <c:v>0.03</c:v>
                </c:pt>
                <c:pt idx="3271">
                  <c:v>0.03</c:v>
                </c:pt>
                <c:pt idx="3272">
                  <c:v>0.03</c:v>
                </c:pt>
                <c:pt idx="3273">
                  <c:v>0.03</c:v>
                </c:pt>
                <c:pt idx="3274">
                  <c:v>0.03</c:v>
                </c:pt>
                <c:pt idx="3275">
                  <c:v>0.03</c:v>
                </c:pt>
                <c:pt idx="3276">
                  <c:v>0.03</c:v>
                </c:pt>
                <c:pt idx="3277">
                  <c:v>0.03</c:v>
                </c:pt>
                <c:pt idx="3278">
                  <c:v>0.03</c:v>
                </c:pt>
                <c:pt idx="3279">
                  <c:v>0.03</c:v>
                </c:pt>
                <c:pt idx="3280">
                  <c:v>0.03</c:v>
                </c:pt>
                <c:pt idx="3281">
                  <c:v>0.03</c:v>
                </c:pt>
                <c:pt idx="3282">
                  <c:v>0.03</c:v>
                </c:pt>
                <c:pt idx="3283">
                  <c:v>0.03</c:v>
                </c:pt>
                <c:pt idx="3284">
                  <c:v>0.03</c:v>
                </c:pt>
                <c:pt idx="3285">
                  <c:v>0.03</c:v>
                </c:pt>
                <c:pt idx="3286">
                  <c:v>0.03</c:v>
                </c:pt>
                <c:pt idx="3287">
                  <c:v>0.03</c:v>
                </c:pt>
                <c:pt idx="3288">
                  <c:v>0.03</c:v>
                </c:pt>
                <c:pt idx="3289">
                  <c:v>0.03</c:v>
                </c:pt>
                <c:pt idx="3290">
                  <c:v>0.03</c:v>
                </c:pt>
                <c:pt idx="3291">
                  <c:v>0.03</c:v>
                </c:pt>
                <c:pt idx="3292">
                  <c:v>0.03</c:v>
                </c:pt>
                <c:pt idx="3293">
                  <c:v>0.03</c:v>
                </c:pt>
                <c:pt idx="3294">
                  <c:v>0.03</c:v>
                </c:pt>
                <c:pt idx="3295">
                  <c:v>0.03</c:v>
                </c:pt>
                <c:pt idx="3296">
                  <c:v>0.03</c:v>
                </c:pt>
                <c:pt idx="3297">
                  <c:v>0.03</c:v>
                </c:pt>
                <c:pt idx="3298">
                  <c:v>0.03</c:v>
                </c:pt>
                <c:pt idx="3299">
                  <c:v>0.03</c:v>
                </c:pt>
                <c:pt idx="3300">
                  <c:v>0.02</c:v>
                </c:pt>
                <c:pt idx="3301">
                  <c:v>0.02</c:v>
                </c:pt>
                <c:pt idx="3302">
                  <c:v>0.02</c:v>
                </c:pt>
                <c:pt idx="3303">
                  <c:v>0.02</c:v>
                </c:pt>
                <c:pt idx="3304">
                  <c:v>0.02</c:v>
                </c:pt>
                <c:pt idx="3305">
                  <c:v>0.02</c:v>
                </c:pt>
                <c:pt idx="3306">
                  <c:v>0.02</c:v>
                </c:pt>
                <c:pt idx="3307">
                  <c:v>0.02</c:v>
                </c:pt>
                <c:pt idx="3308">
                  <c:v>0.02</c:v>
                </c:pt>
                <c:pt idx="3309">
                  <c:v>0.02</c:v>
                </c:pt>
                <c:pt idx="3310">
                  <c:v>0.02</c:v>
                </c:pt>
                <c:pt idx="3311">
                  <c:v>0.02</c:v>
                </c:pt>
                <c:pt idx="3312">
                  <c:v>0.02</c:v>
                </c:pt>
                <c:pt idx="3313">
                  <c:v>0.02</c:v>
                </c:pt>
                <c:pt idx="3314">
                  <c:v>0.02</c:v>
                </c:pt>
                <c:pt idx="3315">
                  <c:v>0.02</c:v>
                </c:pt>
                <c:pt idx="3316">
                  <c:v>0.02</c:v>
                </c:pt>
                <c:pt idx="3317">
                  <c:v>0.02</c:v>
                </c:pt>
                <c:pt idx="3318">
                  <c:v>0.02</c:v>
                </c:pt>
                <c:pt idx="3319">
                  <c:v>0.02</c:v>
                </c:pt>
                <c:pt idx="3320">
                  <c:v>0.02</c:v>
                </c:pt>
                <c:pt idx="3321">
                  <c:v>0.02</c:v>
                </c:pt>
                <c:pt idx="3322">
                  <c:v>0.02</c:v>
                </c:pt>
                <c:pt idx="3323">
                  <c:v>0.02</c:v>
                </c:pt>
                <c:pt idx="3324">
                  <c:v>0.02</c:v>
                </c:pt>
                <c:pt idx="3325">
                  <c:v>0.02</c:v>
                </c:pt>
                <c:pt idx="3326">
                  <c:v>0.02</c:v>
                </c:pt>
                <c:pt idx="3327">
                  <c:v>0.02</c:v>
                </c:pt>
                <c:pt idx="3328">
                  <c:v>0.02</c:v>
                </c:pt>
                <c:pt idx="3329">
                  <c:v>0.02</c:v>
                </c:pt>
                <c:pt idx="3330">
                  <c:v>0.02</c:v>
                </c:pt>
                <c:pt idx="3331">
                  <c:v>0.02</c:v>
                </c:pt>
                <c:pt idx="3332">
                  <c:v>0.02</c:v>
                </c:pt>
                <c:pt idx="3333">
                  <c:v>0.02</c:v>
                </c:pt>
                <c:pt idx="3334">
                  <c:v>0.02</c:v>
                </c:pt>
                <c:pt idx="3335">
                  <c:v>0.02</c:v>
                </c:pt>
                <c:pt idx="3336">
                  <c:v>0.02</c:v>
                </c:pt>
                <c:pt idx="3337">
                  <c:v>0.02</c:v>
                </c:pt>
                <c:pt idx="3338">
                  <c:v>0.02</c:v>
                </c:pt>
                <c:pt idx="3339">
                  <c:v>0.02</c:v>
                </c:pt>
                <c:pt idx="3340">
                  <c:v>0.02</c:v>
                </c:pt>
                <c:pt idx="3341">
                  <c:v>0.02</c:v>
                </c:pt>
                <c:pt idx="3342">
                  <c:v>0.02</c:v>
                </c:pt>
                <c:pt idx="3343">
                  <c:v>0.02</c:v>
                </c:pt>
                <c:pt idx="3344">
                  <c:v>0.02</c:v>
                </c:pt>
                <c:pt idx="3345">
                  <c:v>0.02</c:v>
                </c:pt>
                <c:pt idx="3346">
                  <c:v>0.02</c:v>
                </c:pt>
                <c:pt idx="3347">
                  <c:v>0.02</c:v>
                </c:pt>
                <c:pt idx="3348">
                  <c:v>0.02</c:v>
                </c:pt>
                <c:pt idx="3349">
                  <c:v>0.02</c:v>
                </c:pt>
                <c:pt idx="3350">
                  <c:v>0.02</c:v>
                </c:pt>
                <c:pt idx="3351">
                  <c:v>0.02</c:v>
                </c:pt>
                <c:pt idx="3352">
                  <c:v>0.02</c:v>
                </c:pt>
                <c:pt idx="3353">
                  <c:v>0.02</c:v>
                </c:pt>
                <c:pt idx="3354">
                  <c:v>0.02</c:v>
                </c:pt>
                <c:pt idx="3355">
                  <c:v>0.02</c:v>
                </c:pt>
                <c:pt idx="3356">
                  <c:v>0.02</c:v>
                </c:pt>
                <c:pt idx="3357">
                  <c:v>0.02</c:v>
                </c:pt>
                <c:pt idx="3358">
                  <c:v>0.02</c:v>
                </c:pt>
                <c:pt idx="3359">
                  <c:v>0.02</c:v>
                </c:pt>
                <c:pt idx="3360">
                  <c:v>0.02</c:v>
                </c:pt>
                <c:pt idx="3361">
                  <c:v>0.02</c:v>
                </c:pt>
                <c:pt idx="3362">
                  <c:v>0.02</c:v>
                </c:pt>
                <c:pt idx="3363">
                  <c:v>0.02</c:v>
                </c:pt>
                <c:pt idx="3364">
                  <c:v>0.02</c:v>
                </c:pt>
                <c:pt idx="3365">
                  <c:v>0.02</c:v>
                </c:pt>
                <c:pt idx="3366">
                  <c:v>0.02</c:v>
                </c:pt>
                <c:pt idx="3367">
                  <c:v>0.02</c:v>
                </c:pt>
                <c:pt idx="3368">
                  <c:v>0.02</c:v>
                </c:pt>
                <c:pt idx="3369">
                  <c:v>0.02</c:v>
                </c:pt>
                <c:pt idx="3370">
                  <c:v>0.02</c:v>
                </c:pt>
                <c:pt idx="3371">
                  <c:v>0.02</c:v>
                </c:pt>
                <c:pt idx="3372">
                  <c:v>0.02</c:v>
                </c:pt>
                <c:pt idx="3373">
                  <c:v>0.02</c:v>
                </c:pt>
                <c:pt idx="3374">
                  <c:v>0.02</c:v>
                </c:pt>
                <c:pt idx="3375">
                  <c:v>0.02</c:v>
                </c:pt>
                <c:pt idx="3376">
                  <c:v>0.02</c:v>
                </c:pt>
                <c:pt idx="3377">
                  <c:v>0.02</c:v>
                </c:pt>
                <c:pt idx="3378">
                  <c:v>0.02</c:v>
                </c:pt>
                <c:pt idx="3379">
                  <c:v>0.02</c:v>
                </c:pt>
                <c:pt idx="3380">
                  <c:v>0.02</c:v>
                </c:pt>
                <c:pt idx="3381">
                  <c:v>0.02</c:v>
                </c:pt>
                <c:pt idx="3382">
                  <c:v>0.02</c:v>
                </c:pt>
                <c:pt idx="3383">
                  <c:v>0.02</c:v>
                </c:pt>
                <c:pt idx="3384">
                  <c:v>0.02</c:v>
                </c:pt>
                <c:pt idx="3385">
                  <c:v>0.02</c:v>
                </c:pt>
                <c:pt idx="3386">
                  <c:v>0.02</c:v>
                </c:pt>
                <c:pt idx="3387">
                  <c:v>0.02</c:v>
                </c:pt>
                <c:pt idx="3388">
                  <c:v>0.02</c:v>
                </c:pt>
                <c:pt idx="3389">
                  <c:v>0.02</c:v>
                </c:pt>
                <c:pt idx="3390">
                  <c:v>0.02</c:v>
                </c:pt>
                <c:pt idx="3391">
                  <c:v>0.02</c:v>
                </c:pt>
                <c:pt idx="3392">
                  <c:v>0.02</c:v>
                </c:pt>
                <c:pt idx="3393">
                  <c:v>0.02</c:v>
                </c:pt>
                <c:pt idx="3394">
                  <c:v>0.02</c:v>
                </c:pt>
                <c:pt idx="3395">
                  <c:v>0.02</c:v>
                </c:pt>
                <c:pt idx="3396">
                  <c:v>0.02</c:v>
                </c:pt>
                <c:pt idx="3397">
                  <c:v>0.02</c:v>
                </c:pt>
                <c:pt idx="3398">
                  <c:v>0.02</c:v>
                </c:pt>
                <c:pt idx="3399">
                  <c:v>0.02</c:v>
                </c:pt>
                <c:pt idx="3400">
                  <c:v>0.02</c:v>
                </c:pt>
                <c:pt idx="3401">
                  <c:v>0.02</c:v>
                </c:pt>
                <c:pt idx="3402">
                  <c:v>0.02</c:v>
                </c:pt>
                <c:pt idx="3403">
                  <c:v>0.02</c:v>
                </c:pt>
                <c:pt idx="3404">
                  <c:v>0.02</c:v>
                </c:pt>
                <c:pt idx="3405">
                  <c:v>0.02</c:v>
                </c:pt>
                <c:pt idx="3406">
                  <c:v>0.02</c:v>
                </c:pt>
                <c:pt idx="3407">
                  <c:v>0.02</c:v>
                </c:pt>
                <c:pt idx="3408">
                  <c:v>0.02</c:v>
                </c:pt>
                <c:pt idx="3409">
                  <c:v>0.02</c:v>
                </c:pt>
                <c:pt idx="3410">
                  <c:v>0.02</c:v>
                </c:pt>
                <c:pt idx="3411">
                  <c:v>0.02</c:v>
                </c:pt>
                <c:pt idx="3412">
                  <c:v>0.02</c:v>
                </c:pt>
                <c:pt idx="3413">
                  <c:v>0.02</c:v>
                </c:pt>
                <c:pt idx="3414">
                  <c:v>0.02</c:v>
                </c:pt>
                <c:pt idx="3415">
                  <c:v>0.02</c:v>
                </c:pt>
                <c:pt idx="3416">
                  <c:v>0.02</c:v>
                </c:pt>
                <c:pt idx="3417">
                  <c:v>0.02</c:v>
                </c:pt>
                <c:pt idx="3418">
                  <c:v>0.02</c:v>
                </c:pt>
                <c:pt idx="3419">
                  <c:v>0.02</c:v>
                </c:pt>
                <c:pt idx="3420">
                  <c:v>0.02</c:v>
                </c:pt>
                <c:pt idx="3421">
                  <c:v>0.02</c:v>
                </c:pt>
                <c:pt idx="3422">
                  <c:v>0.02</c:v>
                </c:pt>
                <c:pt idx="3423">
                  <c:v>0.02</c:v>
                </c:pt>
                <c:pt idx="3424">
                  <c:v>0.02</c:v>
                </c:pt>
                <c:pt idx="3425">
                  <c:v>0.02</c:v>
                </c:pt>
                <c:pt idx="3426">
                  <c:v>0.02</c:v>
                </c:pt>
                <c:pt idx="3427">
                  <c:v>0.02</c:v>
                </c:pt>
                <c:pt idx="3428">
                  <c:v>0.02</c:v>
                </c:pt>
                <c:pt idx="3429">
                  <c:v>0.02</c:v>
                </c:pt>
                <c:pt idx="3430">
                  <c:v>0.02</c:v>
                </c:pt>
                <c:pt idx="3431">
                  <c:v>0.02</c:v>
                </c:pt>
                <c:pt idx="3432">
                  <c:v>0.02</c:v>
                </c:pt>
                <c:pt idx="3433">
                  <c:v>0.02</c:v>
                </c:pt>
                <c:pt idx="3434">
                  <c:v>0.02</c:v>
                </c:pt>
                <c:pt idx="3435">
                  <c:v>0.02</c:v>
                </c:pt>
                <c:pt idx="3436">
                  <c:v>0.02</c:v>
                </c:pt>
                <c:pt idx="3437">
                  <c:v>0.02</c:v>
                </c:pt>
                <c:pt idx="3438">
                  <c:v>0.02</c:v>
                </c:pt>
                <c:pt idx="3439">
                  <c:v>0.02</c:v>
                </c:pt>
                <c:pt idx="3440">
                  <c:v>0.02</c:v>
                </c:pt>
                <c:pt idx="3441">
                  <c:v>0.02</c:v>
                </c:pt>
                <c:pt idx="3442">
                  <c:v>0.02</c:v>
                </c:pt>
                <c:pt idx="3443">
                  <c:v>0.02</c:v>
                </c:pt>
                <c:pt idx="3444">
                  <c:v>0.02</c:v>
                </c:pt>
                <c:pt idx="3445">
                  <c:v>0.02</c:v>
                </c:pt>
                <c:pt idx="3446">
                  <c:v>0.02</c:v>
                </c:pt>
                <c:pt idx="3447">
                  <c:v>0.02</c:v>
                </c:pt>
                <c:pt idx="3448">
                  <c:v>0.02</c:v>
                </c:pt>
                <c:pt idx="3449">
                  <c:v>0.02</c:v>
                </c:pt>
                <c:pt idx="3450">
                  <c:v>0.02</c:v>
                </c:pt>
                <c:pt idx="3451">
                  <c:v>0.02</c:v>
                </c:pt>
                <c:pt idx="3452">
                  <c:v>0.02</c:v>
                </c:pt>
                <c:pt idx="3453">
                  <c:v>0.02</c:v>
                </c:pt>
                <c:pt idx="3454">
                  <c:v>0.02</c:v>
                </c:pt>
                <c:pt idx="3455">
                  <c:v>0.02</c:v>
                </c:pt>
                <c:pt idx="3456">
                  <c:v>0.02</c:v>
                </c:pt>
                <c:pt idx="3457">
                  <c:v>0.02</c:v>
                </c:pt>
                <c:pt idx="3458">
                  <c:v>0.02</c:v>
                </c:pt>
                <c:pt idx="3459">
                  <c:v>0.02</c:v>
                </c:pt>
                <c:pt idx="3460">
                  <c:v>0.02</c:v>
                </c:pt>
                <c:pt idx="3461">
                  <c:v>0.02</c:v>
                </c:pt>
                <c:pt idx="3462">
                  <c:v>0.02</c:v>
                </c:pt>
                <c:pt idx="3463">
                  <c:v>0.02</c:v>
                </c:pt>
                <c:pt idx="3464">
                  <c:v>0.02</c:v>
                </c:pt>
                <c:pt idx="3465">
                  <c:v>0.02</c:v>
                </c:pt>
                <c:pt idx="3466">
                  <c:v>0.02</c:v>
                </c:pt>
                <c:pt idx="3467">
                  <c:v>0.02</c:v>
                </c:pt>
                <c:pt idx="3468">
                  <c:v>0.02</c:v>
                </c:pt>
                <c:pt idx="3469">
                  <c:v>0.02</c:v>
                </c:pt>
                <c:pt idx="3470">
                  <c:v>0.02</c:v>
                </c:pt>
                <c:pt idx="3471">
                  <c:v>0.02</c:v>
                </c:pt>
                <c:pt idx="3472">
                  <c:v>0.02</c:v>
                </c:pt>
                <c:pt idx="3473">
                  <c:v>0.02</c:v>
                </c:pt>
                <c:pt idx="3474">
                  <c:v>0.02</c:v>
                </c:pt>
                <c:pt idx="3475">
                  <c:v>0.02</c:v>
                </c:pt>
                <c:pt idx="3476">
                  <c:v>0.02</c:v>
                </c:pt>
                <c:pt idx="3477">
                  <c:v>0.02</c:v>
                </c:pt>
                <c:pt idx="3478">
                  <c:v>0.02</c:v>
                </c:pt>
                <c:pt idx="3479">
                  <c:v>0.02</c:v>
                </c:pt>
                <c:pt idx="3480">
                  <c:v>0.02</c:v>
                </c:pt>
                <c:pt idx="3481">
                  <c:v>0.02</c:v>
                </c:pt>
                <c:pt idx="3482">
                  <c:v>0.02</c:v>
                </c:pt>
                <c:pt idx="3483">
                  <c:v>0.02</c:v>
                </c:pt>
                <c:pt idx="3484">
                  <c:v>0.02</c:v>
                </c:pt>
                <c:pt idx="3485">
                  <c:v>0.02</c:v>
                </c:pt>
                <c:pt idx="3486">
                  <c:v>0.02</c:v>
                </c:pt>
                <c:pt idx="3487">
                  <c:v>0.02</c:v>
                </c:pt>
                <c:pt idx="3488">
                  <c:v>0.02</c:v>
                </c:pt>
                <c:pt idx="3489">
                  <c:v>0.02</c:v>
                </c:pt>
                <c:pt idx="3490">
                  <c:v>0.02</c:v>
                </c:pt>
                <c:pt idx="3491">
                  <c:v>0.02</c:v>
                </c:pt>
                <c:pt idx="3492">
                  <c:v>0.02</c:v>
                </c:pt>
                <c:pt idx="3493">
                  <c:v>0.02</c:v>
                </c:pt>
                <c:pt idx="3494">
                  <c:v>0.02</c:v>
                </c:pt>
                <c:pt idx="3495">
                  <c:v>0.02</c:v>
                </c:pt>
                <c:pt idx="3496">
                  <c:v>0.02</c:v>
                </c:pt>
                <c:pt idx="3497">
                  <c:v>0.02</c:v>
                </c:pt>
                <c:pt idx="3498">
                  <c:v>0.02</c:v>
                </c:pt>
                <c:pt idx="3499">
                  <c:v>0.02</c:v>
                </c:pt>
                <c:pt idx="3500">
                  <c:v>0.02</c:v>
                </c:pt>
                <c:pt idx="3501">
                  <c:v>0.02</c:v>
                </c:pt>
                <c:pt idx="3502">
                  <c:v>0.02</c:v>
                </c:pt>
                <c:pt idx="3503">
                  <c:v>0.02</c:v>
                </c:pt>
                <c:pt idx="3504">
                  <c:v>0.02</c:v>
                </c:pt>
                <c:pt idx="3505">
                  <c:v>0.02</c:v>
                </c:pt>
                <c:pt idx="3506">
                  <c:v>0.02</c:v>
                </c:pt>
                <c:pt idx="3507">
                  <c:v>0.02</c:v>
                </c:pt>
                <c:pt idx="3508">
                  <c:v>0.02</c:v>
                </c:pt>
                <c:pt idx="3509">
                  <c:v>0.02</c:v>
                </c:pt>
                <c:pt idx="3510">
                  <c:v>0.02</c:v>
                </c:pt>
                <c:pt idx="3511">
                  <c:v>0.02</c:v>
                </c:pt>
                <c:pt idx="3512">
                  <c:v>0.02</c:v>
                </c:pt>
                <c:pt idx="3513">
                  <c:v>0.02</c:v>
                </c:pt>
                <c:pt idx="3514">
                  <c:v>0.02</c:v>
                </c:pt>
                <c:pt idx="3515">
                  <c:v>0.02</c:v>
                </c:pt>
                <c:pt idx="3516">
                  <c:v>0.02</c:v>
                </c:pt>
                <c:pt idx="3517">
                  <c:v>0.02</c:v>
                </c:pt>
                <c:pt idx="3518">
                  <c:v>0.02</c:v>
                </c:pt>
                <c:pt idx="3519">
                  <c:v>0.02</c:v>
                </c:pt>
                <c:pt idx="3520">
                  <c:v>0.02</c:v>
                </c:pt>
                <c:pt idx="3521">
                  <c:v>0.02</c:v>
                </c:pt>
                <c:pt idx="3522">
                  <c:v>0.02</c:v>
                </c:pt>
                <c:pt idx="3523">
                  <c:v>0.02</c:v>
                </c:pt>
                <c:pt idx="3524">
                  <c:v>0.02</c:v>
                </c:pt>
                <c:pt idx="3525">
                  <c:v>0.02</c:v>
                </c:pt>
                <c:pt idx="3526">
                  <c:v>0.02</c:v>
                </c:pt>
                <c:pt idx="3527">
                  <c:v>0.02</c:v>
                </c:pt>
                <c:pt idx="3528">
                  <c:v>0.02</c:v>
                </c:pt>
                <c:pt idx="3529">
                  <c:v>0.02</c:v>
                </c:pt>
                <c:pt idx="3530">
                  <c:v>0.02</c:v>
                </c:pt>
                <c:pt idx="3531">
                  <c:v>0.02</c:v>
                </c:pt>
                <c:pt idx="3532">
                  <c:v>0.02</c:v>
                </c:pt>
                <c:pt idx="3533">
                  <c:v>0.02</c:v>
                </c:pt>
                <c:pt idx="3534">
                  <c:v>0.02</c:v>
                </c:pt>
                <c:pt idx="3535">
                  <c:v>0.02</c:v>
                </c:pt>
                <c:pt idx="3536">
                  <c:v>0.02</c:v>
                </c:pt>
                <c:pt idx="3537">
                  <c:v>0.02</c:v>
                </c:pt>
                <c:pt idx="3538">
                  <c:v>0.02</c:v>
                </c:pt>
                <c:pt idx="3539">
                  <c:v>0.02</c:v>
                </c:pt>
                <c:pt idx="3540">
                  <c:v>0.02</c:v>
                </c:pt>
                <c:pt idx="3541">
                  <c:v>0.02</c:v>
                </c:pt>
                <c:pt idx="3542">
                  <c:v>0.02</c:v>
                </c:pt>
                <c:pt idx="3543">
                  <c:v>0.02</c:v>
                </c:pt>
                <c:pt idx="3544">
                  <c:v>0.02</c:v>
                </c:pt>
                <c:pt idx="3545">
                  <c:v>0.02</c:v>
                </c:pt>
                <c:pt idx="3546">
                  <c:v>0.02</c:v>
                </c:pt>
                <c:pt idx="3547">
                  <c:v>0.02</c:v>
                </c:pt>
                <c:pt idx="3548">
                  <c:v>0.02</c:v>
                </c:pt>
                <c:pt idx="3549">
                  <c:v>0.02</c:v>
                </c:pt>
                <c:pt idx="3550">
                  <c:v>0.02</c:v>
                </c:pt>
                <c:pt idx="3551">
                  <c:v>0.02</c:v>
                </c:pt>
                <c:pt idx="3552">
                  <c:v>0.02</c:v>
                </c:pt>
                <c:pt idx="3553">
                  <c:v>0.02</c:v>
                </c:pt>
                <c:pt idx="3554">
                  <c:v>0.02</c:v>
                </c:pt>
                <c:pt idx="3555">
                  <c:v>0.02</c:v>
                </c:pt>
                <c:pt idx="3556">
                  <c:v>0.02</c:v>
                </c:pt>
                <c:pt idx="3557">
                  <c:v>0.02</c:v>
                </c:pt>
                <c:pt idx="3558">
                  <c:v>0.02</c:v>
                </c:pt>
                <c:pt idx="3559">
                  <c:v>0.02</c:v>
                </c:pt>
                <c:pt idx="3560">
                  <c:v>0.01</c:v>
                </c:pt>
                <c:pt idx="3561">
                  <c:v>0.01</c:v>
                </c:pt>
                <c:pt idx="3562">
                  <c:v>0.01</c:v>
                </c:pt>
                <c:pt idx="3563">
                  <c:v>0.01</c:v>
                </c:pt>
                <c:pt idx="3564">
                  <c:v>0.01</c:v>
                </c:pt>
                <c:pt idx="3565">
                  <c:v>0.01</c:v>
                </c:pt>
                <c:pt idx="3566">
                  <c:v>0.01</c:v>
                </c:pt>
                <c:pt idx="3567">
                  <c:v>0.01</c:v>
                </c:pt>
                <c:pt idx="3568">
                  <c:v>0.01</c:v>
                </c:pt>
                <c:pt idx="3569">
                  <c:v>0.01</c:v>
                </c:pt>
                <c:pt idx="3570">
                  <c:v>0.01</c:v>
                </c:pt>
                <c:pt idx="3571">
                  <c:v>0.01</c:v>
                </c:pt>
                <c:pt idx="3572">
                  <c:v>0.01</c:v>
                </c:pt>
                <c:pt idx="3573">
                  <c:v>0.01</c:v>
                </c:pt>
                <c:pt idx="3574">
                  <c:v>0.01</c:v>
                </c:pt>
                <c:pt idx="3575">
                  <c:v>0</c:v>
                </c:pt>
                <c:pt idx="3576">
                  <c:v>0</c:v>
                </c:pt>
                <c:pt idx="3577">
                  <c:v>0</c:v>
                </c:pt>
                <c:pt idx="3578">
                  <c:v>0</c:v>
                </c:pt>
              </c:numCache>
            </c:numRef>
          </c:yVal>
          <c:smooth val="0"/>
          <c:extLst>
            <c:ext xmlns:c16="http://schemas.microsoft.com/office/drawing/2014/chart" uri="{C3380CC4-5D6E-409C-BE32-E72D297353CC}">
              <c16:uniqueId val="{00000004-2D44-4AAD-A5B4-21F7126CC1EF}"/>
            </c:ext>
          </c:extLst>
        </c:ser>
        <c:dLbls>
          <c:showLegendKey val="0"/>
          <c:showVal val="0"/>
          <c:showCatName val="0"/>
          <c:showSerName val="0"/>
          <c:showPercent val="0"/>
          <c:showBubbleSize val="0"/>
        </c:dLbls>
        <c:axId val="1598641056"/>
        <c:axId val="1598628160"/>
      </c:scatterChart>
      <c:valAx>
        <c:axId val="159864105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ＭＳ 明朝" panose="02020609040205080304" pitchFamily="17" charset="-128"/>
                    <a:cs typeface="+mn-cs"/>
                  </a:defRPr>
                </a:pPr>
                <a:r>
                  <a:rPr lang="en-US" altLang="ja-JP" sz="2400" dirty="0">
                    <a:solidFill>
                      <a:schemeClr val="tx1"/>
                    </a:solidFill>
                    <a:latin typeface="Calibri" panose="020F0502020204030204" pitchFamily="34" charset="0"/>
                    <a:ea typeface="Cambria" panose="02040503050406030204" pitchFamily="18" charset="0"/>
                    <a:cs typeface="Calibri" panose="020F0502020204030204" pitchFamily="34" charset="0"/>
                  </a:rPr>
                  <a:t>FPR</a:t>
                </a:r>
                <a:endParaRPr lang="ja-JP" altLang="en-US" sz="2400" dirty="0">
                  <a:solidFill>
                    <a:schemeClr val="tx1"/>
                  </a:solidFill>
                  <a:latin typeface="Calibri" panose="020F0502020204030204" pitchFamily="34" charset="0"/>
                  <a:ea typeface="ＭＳ 明朝" panose="02020609040205080304" pitchFamily="17" charset="-128"/>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ＭＳ 明朝" panose="02020609040205080304" pitchFamily="17" charset="-128"/>
                  <a:cs typeface="+mn-cs"/>
                </a:defRPr>
              </a:pPr>
              <a:endParaRPr lang="ja-JP"/>
            </a:p>
          </c:txPr>
        </c:title>
        <c:numFmt formatCode="0.0;\-0.0;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eiryo UI" panose="020B0604030504040204" pitchFamily="50" charset="-128"/>
                <a:ea typeface="Meiryo UI" panose="020B0604030504040204" pitchFamily="50" charset="-128"/>
                <a:cs typeface="Calibri" panose="020F0502020204030204" pitchFamily="34" charset="0"/>
              </a:defRPr>
            </a:pPr>
            <a:endParaRPr lang="ja-JP"/>
          </a:p>
        </c:txPr>
        <c:crossAx val="1598628160"/>
        <c:crossesAt val="0"/>
        <c:crossBetween val="midCat"/>
        <c:majorUnit val="0.1"/>
      </c:valAx>
      <c:valAx>
        <c:axId val="1598628160"/>
        <c:scaling>
          <c:orientation val="minMax"/>
          <c:max val="1.1000000000000001"/>
          <c:min val="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Calibri" panose="020F0502020204030204" pitchFamily="34" charset="0"/>
                    <a:ea typeface="Meiryo UI" panose="020B0604030504040204" pitchFamily="50" charset="-128"/>
                    <a:cs typeface="Calibri" panose="020F0502020204030204" pitchFamily="34" charset="0"/>
                  </a:defRPr>
                </a:pPr>
                <a:r>
                  <a:rPr lang="en-US" altLang="ja-JP" sz="2400" dirty="0">
                    <a:solidFill>
                      <a:schemeClr val="tx1"/>
                    </a:solidFill>
                    <a:latin typeface="Calibri" panose="020F0502020204030204" pitchFamily="34" charset="0"/>
                    <a:ea typeface="Meiryo UI" panose="020B0604030504040204" pitchFamily="50" charset="-128"/>
                    <a:cs typeface="Calibri" panose="020F0502020204030204" pitchFamily="34" charset="0"/>
                  </a:rPr>
                  <a:t>TPR</a:t>
                </a:r>
                <a:endParaRPr lang="ja-JP" altLang="en-US" sz="2400" dirty="0">
                  <a:solidFill>
                    <a:schemeClr val="tx1"/>
                  </a:solidFill>
                  <a:latin typeface="Calibri" panose="020F0502020204030204" pitchFamily="34" charset="0"/>
                  <a:ea typeface="Meiryo UI" panose="020B0604030504040204" pitchFamily="50" charset="-128"/>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Calibri" panose="020F0502020204030204" pitchFamily="34" charset="0"/>
                  <a:ea typeface="Meiryo UI" panose="020B0604030504040204" pitchFamily="50" charset="-128"/>
                  <a:cs typeface="Calibri" panose="020F0502020204030204" pitchFamily="34" charset="0"/>
                </a:defRPr>
              </a:pPr>
              <a:endParaRPr lang="ja-JP"/>
            </a:p>
          </c:txPr>
        </c:title>
        <c:numFmt formatCode="0.0;\-0.0;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eiryo UI" panose="020B0604030504040204" pitchFamily="50" charset="-128"/>
                <a:ea typeface="Meiryo UI" panose="020B0604030504040204" pitchFamily="50" charset="-128"/>
                <a:cs typeface="Calibri" panose="020F0502020204030204" pitchFamily="34" charset="0"/>
              </a:defRPr>
            </a:pPr>
            <a:endParaRPr lang="ja-JP"/>
          </a:p>
        </c:txPr>
        <c:crossAx val="1598641056"/>
        <c:crosses val="autoZero"/>
        <c:crossBetween val="midCat"/>
      </c:valAx>
      <c:spPr>
        <a:noFill/>
        <a:ln>
          <a:noFill/>
        </a:ln>
        <a:effectLst/>
      </c:spPr>
    </c:plotArea>
    <c:plotVisOnly val="1"/>
    <c:dispBlanksAs val="gap"/>
    <c:showDLblsOverMax val="0"/>
  </c:chart>
  <c:spPr>
    <a:solidFill>
      <a:schemeClr val="bg1"/>
    </a:solidFill>
    <a:ln>
      <a:solidFill>
        <a:schemeClr val="bg1"/>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Sheet1!$M$19</c:f>
              <c:strCache>
                <c:ptCount val="1"/>
                <c:pt idx="0">
                  <c:v>変光星</c:v>
                </c:pt>
              </c:strCache>
            </c:strRef>
          </c:tx>
          <c:spPr>
            <a:ln w="28575" cap="rnd">
              <a:solidFill>
                <a:srgbClr val="FF0000"/>
              </a:solidFill>
              <a:round/>
            </a:ln>
            <a:effectLst/>
          </c:spPr>
          <c:marker>
            <c:symbol val="none"/>
          </c:marker>
          <c:cat>
            <c:numRef>
              <c:f>Sheet1!$K$20:$K$34</c:f>
              <c:numCache>
                <c:formatCode>General</c:formatCode>
                <c:ptCount val="15"/>
                <c:pt idx="0">
                  <c:v>0</c:v>
                </c:pt>
                <c:pt idx="1">
                  <c:v>4</c:v>
                </c:pt>
                <c:pt idx="2">
                  <c:v>8</c:v>
                </c:pt>
                <c:pt idx="3">
                  <c:v>12</c:v>
                </c:pt>
                <c:pt idx="4">
                  <c:v>16</c:v>
                </c:pt>
                <c:pt idx="5">
                  <c:v>20</c:v>
                </c:pt>
                <c:pt idx="6">
                  <c:v>24</c:v>
                </c:pt>
                <c:pt idx="7">
                  <c:v>28</c:v>
                </c:pt>
                <c:pt idx="8">
                  <c:v>32</c:v>
                </c:pt>
                <c:pt idx="9">
                  <c:v>36</c:v>
                </c:pt>
                <c:pt idx="10">
                  <c:v>38</c:v>
                </c:pt>
                <c:pt idx="11">
                  <c:v>42</c:v>
                </c:pt>
                <c:pt idx="12">
                  <c:v>46</c:v>
                </c:pt>
                <c:pt idx="13">
                  <c:v>50</c:v>
                </c:pt>
                <c:pt idx="14">
                  <c:v>54</c:v>
                </c:pt>
              </c:numCache>
            </c:numRef>
          </c:cat>
          <c:val>
            <c:numRef>
              <c:f>Sheet1!$M$20:$M$34</c:f>
              <c:numCache>
                <c:formatCode>0.00E+00</c:formatCode>
                <c:ptCount val="15"/>
                <c:pt idx="0">
                  <c:v>0</c:v>
                </c:pt>
                <c:pt idx="1">
                  <c:v>0</c:v>
                </c:pt>
                <c:pt idx="2">
                  <c:v>1.9417475728155338</c:v>
                </c:pt>
                <c:pt idx="3">
                  <c:v>13.592233009708737</c:v>
                </c:pt>
                <c:pt idx="4">
                  <c:v>24.271844660194176</c:v>
                </c:pt>
                <c:pt idx="5">
                  <c:v>18.446601941747574</c:v>
                </c:pt>
                <c:pt idx="6">
                  <c:v>13.592233009708737</c:v>
                </c:pt>
                <c:pt idx="7">
                  <c:v>6.7961165048543686</c:v>
                </c:pt>
                <c:pt idx="8">
                  <c:v>4.8543689320388346</c:v>
                </c:pt>
                <c:pt idx="9">
                  <c:v>0.97087378640776689</c:v>
                </c:pt>
                <c:pt idx="10">
                  <c:v>0</c:v>
                </c:pt>
                <c:pt idx="11">
                  <c:v>2.912621359223301</c:v>
                </c:pt>
                <c:pt idx="12">
                  <c:v>0.97087378640776689</c:v>
                </c:pt>
                <c:pt idx="13">
                  <c:v>11.650485436893204</c:v>
                </c:pt>
                <c:pt idx="14">
                  <c:v>0</c:v>
                </c:pt>
              </c:numCache>
            </c:numRef>
          </c:val>
          <c:smooth val="0"/>
          <c:extLst>
            <c:ext xmlns:c16="http://schemas.microsoft.com/office/drawing/2014/chart" uri="{C3380CC4-5D6E-409C-BE32-E72D297353CC}">
              <c16:uniqueId val="{00000000-1FC4-4A53-9E5F-529B894CB125}"/>
            </c:ext>
          </c:extLst>
        </c:ser>
        <c:ser>
          <c:idx val="2"/>
          <c:order val="2"/>
          <c:tx>
            <c:strRef>
              <c:f>Sheet1!$N$19</c:f>
              <c:strCache>
                <c:ptCount val="1"/>
                <c:pt idx="0">
                  <c:v>非変光星</c:v>
                </c:pt>
              </c:strCache>
            </c:strRef>
          </c:tx>
          <c:spPr>
            <a:ln w="28575" cap="rnd">
              <a:solidFill>
                <a:schemeClr val="tx1"/>
              </a:solidFill>
              <a:round/>
            </a:ln>
            <a:effectLst/>
          </c:spPr>
          <c:marker>
            <c:symbol val="none"/>
          </c:marker>
          <c:cat>
            <c:numRef>
              <c:f>Sheet1!$K$20:$K$34</c:f>
              <c:numCache>
                <c:formatCode>General</c:formatCode>
                <c:ptCount val="15"/>
                <c:pt idx="0">
                  <c:v>0</c:v>
                </c:pt>
                <c:pt idx="1">
                  <c:v>4</c:v>
                </c:pt>
                <c:pt idx="2">
                  <c:v>8</c:v>
                </c:pt>
                <c:pt idx="3">
                  <c:v>12</c:v>
                </c:pt>
                <c:pt idx="4">
                  <c:v>16</c:v>
                </c:pt>
                <c:pt idx="5">
                  <c:v>20</c:v>
                </c:pt>
                <c:pt idx="6">
                  <c:v>24</c:v>
                </c:pt>
                <c:pt idx="7">
                  <c:v>28</c:v>
                </c:pt>
                <c:pt idx="8">
                  <c:v>32</c:v>
                </c:pt>
                <c:pt idx="9">
                  <c:v>36</c:v>
                </c:pt>
                <c:pt idx="10">
                  <c:v>38</c:v>
                </c:pt>
                <c:pt idx="11">
                  <c:v>42</c:v>
                </c:pt>
                <c:pt idx="12">
                  <c:v>46</c:v>
                </c:pt>
                <c:pt idx="13">
                  <c:v>50</c:v>
                </c:pt>
                <c:pt idx="14">
                  <c:v>54</c:v>
                </c:pt>
              </c:numCache>
            </c:numRef>
          </c:cat>
          <c:val>
            <c:numRef>
              <c:f>Sheet1!$N$20:$N$34</c:f>
              <c:numCache>
                <c:formatCode>0.00E+00</c:formatCode>
                <c:ptCount val="15"/>
                <c:pt idx="0">
                  <c:v>1.77011362987495</c:v>
                </c:pt>
                <c:pt idx="1">
                  <c:v>1.6787529263975334</c:v>
                </c:pt>
                <c:pt idx="2">
                  <c:v>25.341175127048476</c:v>
                </c:pt>
                <c:pt idx="3">
                  <c:v>44.715354308228171</c:v>
                </c:pt>
                <c:pt idx="4">
                  <c:v>18.197910123907953</c:v>
                </c:pt>
                <c:pt idx="5">
                  <c:v>3.6886884029007021</c:v>
                </c:pt>
                <c:pt idx="6">
                  <c:v>1.3532804202592361</c:v>
                </c:pt>
                <c:pt idx="7">
                  <c:v>0.91360703477416771</c:v>
                </c:pt>
                <c:pt idx="8">
                  <c:v>0.56529435276651629</c:v>
                </c:pt>
                <c:pt idx="9">
                  <c:v>0.34831268200765148</c:v>
                </c:pt>
                <c:pt idx="10">
                  <c:v>0.69662536401530295</c:v>
                </c:pt>
                <c:pt idx="11">
                  <c:v>0.37686290184434418</c:v>
                </c:pt>
                <c:pt idx="12">
                  <c:v>0.21127162679152631</c:v>
                </c:pt>
                <c:pt idx="13">
                  <c:v>0.14275109918346371</c:v>
                </c:pt>
                <c:pt idx="14">
                  <c:v>0</c:v>
                </c:pt>
              </c:numCache>
            </c:numRef>
          </c:val>
          <c:smooth val="0"/>
          <c:extLst>
            <c:ext xmlns:c16="http://schemas.microsoft.com/office/drawing/2014/chart" uri="{C3380CC4-5D6E-409C-BE32-E72D297353CC}">
              <c16:uniqueId val="{00000001-1FC4-4A53-9E5F-529B894CB125}"/>
            </c:ext>
          </c:extLst>
        </c:ser>
        <c:dLbls>
          <c:showLegendKey val="0"/>
          <c:showVal val="0"/>
          <c:showCatName val="0"/>
          <c:showSerName val="0"/>
          <c:showPercent val="0"/>
          <c:showBubbleSize val="0"/>
        </c:dLbls>
        <c:smooth val="0"/>
        <c:axId val="581898751"/>
        <c:axId val="581859231"/>
        <c:extLst>
          <c:ext xmlns:c15="http://schemas.microsoft.com/office/drawing/2012/chart" uri="{02D57815-91ED-43cb-92C2-25804820EDAC}">
            <c15:filteredLineSeries>
              <c15:ser>
                <c:idx val="0"/>
                <c:order val="0"/>
                <c:tx>
                  <c:strRef>
                    <c:extLst>
                      <c:ext uri="{02D57815-91ED-43cb-92C2-25804820EDAC}">
                        <c15:formulaRef>
                          <c15:sqref>Sheet1!$L$19</c15:sqref>
                        </c15:formulaRef>
                      </c:ext>
                    </c:extLst>
                    <c:strCache>
                      <c:ptCount val="1"/>
                    </c:strCache>
                  </c:strRef>
                </c:tx>
                <c:spPr>
                  <a:ln w="28575" cap="rnd">
                    <a:solidFill>
                      <a:schemeClr val="accent1"/>
                    </a:solidFill>
                    <a:round/>
                  </a:ln>
                  <a:effectLst/>
                </c:spPr>
                <c:marker>
                  <c:symbol val="none"/>
                </c:marker>
                <c:cat>
                  <c:numRef>
                    <c:extLst>
                      <c:ext uri="{02D57815-91ED-43cb-92C2-25804820EDAC}">
                        <c15:formulaRef>
                          <c15:sqref>Sheet1!$K$20:$K$34</c15:sqref>
                        </c15:formulaRef>
                      </c:ext>
                    </c:extLst>
                    <c:numCache>
                      <c:formatCode>General</c:formatCode>
                      <c:ptCount val="15"/>
                      <c:pt idx="0">
                        <c:v>0</c:v>
                      </c:pt>
                      <c:pt idx="1">
                        <c:v>4</c:v>
                      </c:pt>
                      <c:pt idx="2">
                        <c:v>8</c:v>
                      </c:pt>
                      <c:pt idx="3">
                        <c:v>12</c:v>
                      </c:pt>
                      <c:pt idx="4">
                        <c:v>16</c:v>
                      </c:pt>
                      <c:pt idx="5">
                        <c:v>20</c:v>
                      </c:pt>
                      <c:pt idx="6">
                        <c:v>24</c:v>
                      </c:pt>
                      <c:pt idx="7">
                        <c:v>28</c:v>
                      </c:pt>
                      <c:pt idx="8">
                        <c:v>32</c:v>
                      </c:pt>
                      <c:pt idx="9">
                        <c:v>36</c:v>
                      </c:pt>
                      <c:pt idx="10">
                        <c:v>38</c:v>
                      </c:pt>
                      <c:pt idx="11">
                        <c:v>42</c:v>
                      </c:pt>
                      <c:pt idx="12">
                        <c:v>46</c:v>
                      </c:pt>
                      <c:pt idx="13">
                        <c:v>50</c:v>
                      </c:pt>
                      <c:pt idx="14">
                        <c:v>54</c:v>
                      </c:pt>
                    </c:numCache>
                  </c:numRef>
                </c:cat>
                <c:val>
                  <c:numRef>
                    <c:extLst>
                      <c:ext uri="{02D57815-91ED-43cb-92C2-25804820EDAC}">
                        <c15:formulaRef>
                          <c15:sqref>Sheet1!$L$20:$L$34</c15:sqref>
                        </c15:formulaRef>
                      </c:ext>
                    </c:extLst>
                    <c:numCache>
                      <c:formatCode>General</c:formatCode>
                      <c:ptCount val="15"/>
                    </c:numCache>
                  </c:numRef>
                </c:val>
                <c:smooth val="0"/>
                <c:extLst>
                  <c:ext xmlns:c16="http://schemas.microsoft.com/office/drawing/2014/chart" uri="{C3380CC4-5D6E-409C-BE32-E72D297353CC}">
                    <c16:uniqueId val="{00000002-1FC4-4A53-9E5F-529B894CB125}"/>
                  </c:ext>
                </c:extLst>
              </c15:ser>
            </c15:filteredLineSeries>
          </c:ext>
        </c:extLst>
      </c:lineChart>
      <c:catAx>
        <c:axId val="58189875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2000" dirty="0">
                    <a:solidFill>
                      <a:schemeClr val="tx1"/>
                    </a:solidFill>
                    <a:latin typeface="Meiryo UI" panose="020B0604030504040204" pitchFamily="50" charset="-128"/>
                    <a:ea typeface="Meiryo UI" panose="020B0604030504040204" pitchFamily="50" charset="-128"/>
                  </a:rPr>
                  <a:t>異常度</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eiryo UI" panose="020B0604030504040204" pitchFamily="50" charset="-128"/>
                <a:cs typeface="+mn-cs"/>
              </a:defRPr>
            </a:pPr>
            <a:endParaRPr lang="ja-JP"/>
          </a:p>
        </c:txPr>
        <c:crossAx val="581859231"/>
        <c:crosses val="autoZero"/>
        <c:auto val="1"/>
        <c:lblAlgn val="ctr"/>
        <c:lblOffset val="100"/>
        <c:noMultiLvlLbl val="0"/>
      </c:catAx>
      <c:valAx>
        <c:axId val="581859231"/>
        <c:scaling>
          <c:orientation val="minMax"/>
          <c:max val="60"/>
        </c:scaling>
        <c:delete val="0"/>
        <c:axPos val="l"/>
        <c:majorGridlines>
          <c:spPr>
            <a:ln w="9525" cap="flat" cmpd="sng" algn="ctr">
              <a:solidFill>
                <a:schemeClr val="bg1">
                  <a:lumMod val="85000"/>
                </a:schemeClr>
              </a:solidFill>
              <a:round/>
            </a:ln>
            <a:effectLst/>
          </c:spPr>
        </c:majorGridlines>
        <c:title>
          <c:tx>
            <c:rich>
              <a:bodyPr rot="0" spcFirstLastPara="1" vertOverflow="ellipsis" vert="wordArtVertRtl"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2000" dirty="0">
                    <a:solidFill>
                      <a:schemeClr val="tx1"/>
                    </a:solidFill>
                    <a:latin typeface="Meiryo UI" panose="020B0604030504040204" pitchFamily="50" charset="-128"/>
                    <a:ea typeface="Meiryo UI" panose="020B0604030504040204" pitchFamily="50" charset="-128"/>
                  </a:rPr>
                  <a:t>恒星の割合</a:t>
                </a:r>
              </a:p>
            </c:rich>
          </c:tx>
          <c:overlay val="0"/>
          <c:spPr>
            <a:noFill/>
            <a:ln>
              <a:noFill/>
            </a:ln>
            <a:effectLst/>
          </c:spPr>
          <c:txPr>
            <a:bodyPr rot="0" spcFirstLastPara="1" vertOverflow="ellipsis" vert="wordArtVertRtl"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eiryo UI" panose="020B0604030504040204" pitchFamily="50" charset="-128"/>
                <a:cs typeface="Calibri" panose="020F0502020204030204" pitchFamily="34" charset="0"/>
              </a:defRPr>
            </a:pPr>
            <a:endParaRPr lang="ja-JP"/>
          </a:p>
        </c:txPr>
        <c:crossAx val="581898751"/>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Sheet1!$M$1</c:f>
              <c:strCache>
                <c:ptCount val="1"/>
                <c:pt idx="0">
                  <c:v>変光星</c:v>
                </c:pt>
              </c:strCache>
            </c:strRef>
          </c:tx>
          <c:spPr>
            <a:ln w="28575" cap="rnd">
              <a:solidFill>
                <a:srgbClr val="FF0000"/>
              </a:solidFill>
              <a:round/>
            </a:ln>
            <a:effectLst/>
          </c:spPr>
          <c:marker>
            <c:symbol val="none"/>
          </c:marker>
          <c:cat>
            <c:numRef>
              <c:f>Sheet1!$K$2:$K$16</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Sheet1!$M$2:$M$16</c:f>
              <c:numCache>
                <c:formatCode>0.00E+00</c:formatCode>
                <c:ptCount val="15"/>
                <c:pt idx="0">
                  <c:v>0</c:v>
                </c:pt>
                <c:pt idx="1">
                  <c:v>0</c:v>
                </c:pt>
                <c:pt idx="2">
                  <c:v>3.8834951456310676</c:v>
                </c:pt>
                <c:pt idx="3">
                  <c:v>13.592233009708737</c:v>
                </c:pt>
                <c:pt idx="4">
                  <c:v>2.912621359223301</c:v>
                </c:pt>
                <c:pt idx="5">
                  <c:v>3.8834951456310676</c:v>
                </c:pt>
                <c:pt idx="6">
                  <c:v>5.825242718446602</c:v>
                </c:pt>
                <c:pt idx="7">
                  <c:v>3.8834951456310676</c:v>
                </c:pt>
                <c:pt idx="8">
                  <c:v>47.572815533980581</c:v>
                </c:pt>
                <c:pt idx="9">
                  <c:v>8.7378640776699026</c:v>
                </c:pt>
                <c:pt idx="10">
                  <c:v>4.8543689320388346</c:v>
                </c:pt>
                <c:pt idx="11">
                  <c:v>0.97087378640776689</c:v>
                </c:pt>
                <c:pt idx="12">
                  <c:v>1.9417475728155338</c:v>
                </c:pt>
                <c:pt idx="13">
                  <c:v>0.97087378640776689</c:v>
                </c:pt>
                <c:pt idx="14">
                  <c:v>0.97087378640776689</c:v>
                </c:pt>
              </c:numCache>
            </c:numRef>
          </c:val>
          <c:smooth val="0"/>
          <c:extLst>
            <c:ext xmlns:c16="http://schemas.microsoft.com/office/drawing/2014/chart" uri="{C3380CC4-5D6E-409C-BE32-E72D297353CC}">
              <c16:uniqueId val="{00000000-CE84-43E2-836B-F0D640F1521A}"/>
            </c:ext>
          </c:extLst>
        </c:ser>
        <c:ser>
          <c:idx val="2"/>
          <c:order val="2"/>
          <c:tx>
            <c:strRef>
              <c:f>Sheet1!$N$1</c:f>
              <c:strCache>
                <c:ptCount val="1"/>
                <c:pt idx="0">
                  <c:v>非変光星</c:v>
                </c:pt>
              </c:strCache>
            </c:strRef>
          </c:tx>
          <c:spPr>
            <a:ln w="28575" cap="rnd">
              <a:solidFill>
                <a:schemeClr val="tx1"/>
              </a:solidFill>
              <a:round/>
            </a:ln>
            <a:effectLst/>
          </c:spPr>
          <c:marker>
            <c:symbol val="none"/>
          </c:marker>
          <c:cat>
            <c:numRef>
              <c:f>Sheet1!$K$2:$K$16</c:f>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f>Sheet1!$N$2:$N$16</c:f>
              <c:numCache>
                <c:formatCode>0.00E+00</c:formatCode>
                <c:ptCount val="15"/>
                <c:pt idx="0">
                  <c:v>0</c:v>
                </c:pt>
                <c:pt idx="1">
                  <c:v>0</c:v>
                </c:pt>
                <c:pt idx="2">
                  <c:v>55.307485867641184</c:v>
                </c:pt>
                <c:pt idx="3">
                  <c:v>28.3218180779992</c:v>
                </c:pt>
                <c:pt idx="4">
                  <c:v>8.2281733569348479</c:v>
                </c:pt>
                <c:pt idx="5">
                  <c:v>3.0605835664934617</c:v>
                </c:pt>
                <c:pt idx="6">
                  <c:v>0.91931707874150626</c:v>
                </c:pt>
                <c:pt idx="7">
                  <c:v>0.62239479243990181</c:v>
                </c:pt>
                <c:pt idx="8">
                  <c:v>2.7236909724204876</c:v>
                </c:pt>
                <c:pt idx="9">
                  <c:v>0.59384457260320911</c:v>
                </c:pt>
                <c:pt idx="10">
                  <c:v>0.10849083537943242</c:v>
                </c:pt>
                <c:pt idx="11">
                  <c:v>4.5680351738708387E-2</c:v>
                </c:pt>
                <c:pt idx="12">
                  <c:v>2.8550219836692741E-2</c:v>
                </c:pt>
                <c:pt idx="13">
                  <c:v>1.7130131902015646E-2</c:v>
                </c:pt>
                <c:pt idx="14">
                  <c:v>2.2840175869354194E-2</c:v>
                </c:pt>
              </c:numCache>
            </c:numRef>
          </c:val>
          <c:smooth val="0"/>
          <c:extLst>
            <c:ext xmlns:c16="http://schemas.microsoft.com/office/drawing/2014/chart" uri="{C3380CC4-5D6E-409C-BE32-E72D297353CC}">
              <c16:uniqueId val="{00000001-CE84-43E2-836B-F0D640F1521A}"/>
            </c:ext>
          </c:extLst>
        </c:ser>
        <c:dLbls>
          <c:showLegendKey val="0"/>
          <c:showVal val="0"/>
          <c:showCatName val="0"/>
          <c:showSerName val="0"/>
          <c:showPercent val="0"/>
          <c:showBubbleSize val="0"/>
        </c:dLbls>
        <c:smooth val="0"/>
        <c:axId val="1225673024"/>
        <c:axId val="1225674688"/>
        <c:extLst>
          <c:ext xmlns:c15="http://schemas.microsoft.com/office/drawing/2012/chart" uri="{02D57815-91ED-43cb-92C2-25804820EDAC}">
            <c15:filteredLineSeries>
              <c15:ser>
                <c:idx val="0"/>
                <c:order val="0"/>
                <c:tx>
                  <c:strRef>
                    <c:extLst>
                      <c:ext uri="{02D57815-91ED-43cb-92C2-25804820EDAC}">
                        <c15:formulaRef>
                          <c15:sqref>Sheet1!$L$1</c15:sqref>
                        </c15:formulaRef>
                      </c:ext>
                    </c:extLst>
                    <c:strCache>
                      <c:ptCount val="1"/>
                    </c:strCache>
                  </c:strRef>
                </c:tx>
                <c:spPr>
                  <a:ln w="28575" cap="rnd">
                    <a:solidFill>
                      <a:schemeClr val="accent1"/>
                    </a:solidFill>
                    <a:round/>
                  </a:ln>
                  <a:effectLst/>
                </c:spPr>
                <c:marker>
                  <c:symbol val="none"/>
                </c:marker>
                <c:cat>
                  <c:numRef>
                    <c:extLst>
                      <c:ext uri="{02D57815-91ED-43cb-92C2-25804820EDAC}">
                        <c15:formulaRef>
                          <c15:sqref>Sheet1!$K$2:$K$16</c15:sqref>
                        </c15:formulaRef>
                      </c:ext>
                    </c:extLst>
                    <c:numCache>
                      <c:formatCode>General</c:formatCode>
                      <c:ptCount val="15"/>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numCache>
                  </c:numRef>
                </c:cat>
                <c:val>
                  <c:numRef>
                    <c:extLst>
                      <c:ext uri="{02D57815-91ED-43cb-92C2-25804820EDAC}">
                        <c15:formulaRef>
                          <c15:sqref>Sheet1!$L$2:$L$16</c15:sqref>
                        </c15:formulaRef>
                      </c:ext>
                    </c:extLst>
                    <c:numCache>
                      <c:formatCode>General</c:formatCode>
                      <c:ptCount val="15"/>
                    </c:numCache>
                  </c:numRef>
                </c:val>
                <c:smooth val="0"/>
                <c:extLst>
                  <c:ext xmlns:c16="http://schemas.microsoft.com/office/drawing/2014/chart" uri="{C3380CC4-5D6E-409C-BE32-E72D297353CC}">
                    <c16:uniqueId val="{00000002-CE84-43E2-836B-F0D640F1521A}"/>
                  </c:ext>
                </c:extLst>
              </c15:ser>
            </c15:filteredLineSeries>
          </c:ext>
        </c:extLst>
      </c:lineChart>
      <c:catAx>
        <c:axId val="1225673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2000" dirty="0">
                    <a:solidFill>
                      <a:schemeClr val="tx1"/>
                    </a:solidFill>
                    <a:latin typeface="Meiryo UI" panose="020B0604030504040204" pitchFamily="50" charset="-128"/>
                    <a:ea typeface="Meiryo UI" panose="020B0604030504040204" pitchFamily="50" charset="-128"/>
                  </a:rPr>
                  <a:t>異常度</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eiryo UI" panose="020B0604030504040204" pitchFamily="50" charset="-128"/>
                <a:cs typeface="Calibri" panose="020F0502020204030204" pitchFamily="34" charset="0"/>
              </a:defRPr>
            </a:pPr>
            <a:endParaRPr lang="ja-JP"/>
          </a:p>
        </c:txPr>
        <c:crossAx val="1225674688"/>
        <c:crosses val="autoZero"/>
        <c:auto val="1"/>
        <c:lblAlgn val="ctr"/>
        <c:lblOffset val="100"/>
        <c:noMultiLvlLbl val="0"/>
      </c:catAx>
      <c:valAx>
        <c:axId val="1225674688"/>
        <c:scaling>
          <c:orientation val="minMax"/>
        </c:scaling>
        <c:delete val="0"/>
        <c:axPos val="l"/>
        <c:majorGridlines>
          <c:spPr>
            <a:ln w="9525" cap="flat" cmpd="sng" algn="ctr">
              <a:solidFill>
                <a:schemeClr val="bg1">
                  <a:lumMod val="75000"/>
                </a:schemeClr>
              </a:solidFill>
              <a:round/>
            </a:ln>
            <a:effectLst/>
          </c:spPr>
        </c:majorGridlines>
        <c:title>
          <c:tx>
            <c:rich>
              <a:bodyPr rot="0" spcFirstLastPara="1" vertOverflow="ellipsis" vert="wordArtVertRtl"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2000" dirty="0">
                    <a:solidFill>
                      <a:schemeClr val="tx1"/>
                    </a:solidFill>
                    <a:latin typeface="Meiryo UI" panose="020B0604030504040204" pitchFamily="50" charset="-128"/>
                    <a:ea typeface="Meiryo UI" panose="020B0604030504040204" pitchFamily="50" charset="-128"/>
                  </a:rPr>
                  <a:t>恒星の割合</a:t>
                </a:r>
              </a:p>
            </c:rich>
          </c:tx>
          <c:overlay val="0"/>
          <c:spPr>
            <a:noFill/>
            <a:ln>
              <a:noFill/>
            </a:ln>
            <a:effectLst/>
          </c:spPr>
          <c:txPr>
            <a:bodyPr rot="0" spcFirstLastPara="1" vertOverflow="ellipsis" vert="wordArtVertRtl" wrap="square" anchor="ctr" anchorCtr="1"/>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eiryo UI" panose="020B0604030504040204" pitchFamily="50" charset="-128"/>
                <a:cs typeface="Calibri" panose="020F0502020204030204" pitchFamily="34" charset="0"/>
              </a:defRPr>
            </a:pPr>
            <a:endParaRPr lang="ja-JP"/>
          </a:p>
        </c:txPr>
        <c:crossAx val="122567302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ea typeface="ＭＳ Ｐゴシック" pitchFamily="50" charset="-128"/>
              </a:defRPr>
            </a:lvl1pPr>
          </a:lstStyle>
          <a:p>
            <a:pPr>
              <a:defRPr/>
            </a:pPr>
            <a:endParaRPr lang="en-US" altLang="ja-JP"/>
          </a:p>
        </p:txBody>
      </p:sp>
      <p:sp>
        <p:nvSpPr>
          <p:cNvPr id="307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ea typeface="ＭＳ Ｐゴシック" pitchFamily="50" charset="-128"/>
              </a:defRPr>
            </a:lvl1pPr>
          </a:lstStyle>
          <a:p>
            <a:pPr>
              <a:defRPr/>
            </a:pPr>
            <a:endParaRPr lang="en-US" altLang="ja-JP"/>
          </a:p>
        </p:txBody>
      </p:sp>
      <p:sp>
        <p:nvSpPr>
          <p:cNvPr id="307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ea typeface="ＭＳ Ｐゴシック" pitchFamily="50" charset="-128"/>
              </a:defRPr>
            </a:lvl1pPr>
          </a:lstStyle>
          <a:p>
            <a:pPr>
              <a:defRPr/>
            </a:pPr>
            <a:endParaRPr lang="en-US" altLang="ja-JP"/>
          </a:p>
        </p:txBody>
      </p:sp>
      <p:sp>
        <p:nvSpPr>
          <p:cNvPr id="307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ea typeface="ＭＳ Ｐゴシック" pitchFamily="50" charset="-128"/>
              </a:defRPr>
            </a:lvl1pPr>
          </a:lstStyle>
          <a:p>
            <a:pPr>
              <a:defRPr/>
            </a:pPr>
            <a:fld id="{D220C483-DD40-4A92-BA96-0CB8783F6D84}" type="slidenum">
              <a:rPr lang="en-US" altLang="ja-JP"/>
              <a:pPr>
                <a:defRPr/>
              </a:pPr>
              <a:t>‹#›</a:t>
            </a:fld>
            <a:endParaRPr lang="en-US" altLang="ja-JP"/>
          </a:p>
        </p:txBody>
      </p:sp>
    </p:spTree>
    <p:extLst>
      <p:ext uri="{BB962C8B-B14F-4D97-AF65-F5344CB8AC3E}">
        <p14:creationId xmlns:p14="http://schemas.microsoft.com/office/powerpoint/2010/main" val="305766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ea typeface="ＭＳ Ｐゴシック" pitchFamily="50" charset="-128"/>
              </a:defRPr>
            </a:lvl1pPr>
          </a:lstStyle>
          <a:p>
            <a:pPr>
              <a:defRPr/>
            </a:pPr>
            <a:fld id="{EFF54901-228A-461F-A5E4-237B86FFA02C}" type="slidenum">
              <a:rPr lang="en-US" altLang="ja-JP"/>
              <a:pPr>
                <a:defRPr/>
              </a:pPr>
              <a:t>‹#›</a:t>
            </a:fld>
            <a:endParaRPr lang="en-US" altLang="ja-JP"/>
          </a:p>
        </p:txBody>
      </p:sp>
    </p:spTree>
    <p:extLst>
      <p:ext uri="{BB962C8B-B14F-4D97-AF65-F5344CB8AC3E}">
        <p14:creationId xmlns:p14="http://schemas.microsoft.com/office/powerpoint/2010/main" val="4162677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ＭＳ Ｐゴシック"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ＭＳ Ｐゴシック"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ＭＳ Ｐゴシック"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ＭＳ Ｐゴシック"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2188" y="768350"/>
            <a:ext cx="5114925" cy="3836988"/>
          </a:xfrm>
        </p:spPr>
      </p:sp>
      <p:sp>
        <p:nvSpPr>
          <p:cNvPr id="3" name="ノート プレースホルダ 2"/>
          <p:cNvSpPr>
            <a:spLocks noGrp="1"/>
          </p:cNvSpPr>
          <p:nvPr>
            <p:ph type="body" idx="1"/>
          </p:nvPr>
        </p:nvSpPr>
        <p:spPr/>
        <p:txBody>
          <a:bodyPr>
            <a:normAutofit/>
          </a:bodyPr>
          <a:lstStyle/>
          <a:p>
            <a:r>
              <a:rPr kumimoji="1" lang="en-US" altLang="ja-JP" dirty="0"/>
              <a:t>35</a:t>
            </a:r>
            <a:r>
              <a:rPr kumimoji="1" lang="ja-JP" altLang="en-US" dirty="0"/>
              <a:t>分＋</a:t>
            </a:r>
            <a:r>
              <a:rPr kumimoji="1" lang="en-US" altLang="ja-JP" dirty="0"/>
              <a:t>5</a:t>
            </a:r>
            <a:r>
              <a:rPr kumimoji="1" lang="ja-JP" altLang="en-US" dirty="0"/>
              <a:t>分</a:t>
            </a:r>
          </a:p>
        </p:txBody>
      </p:sp>
      <p:sp>
        <p:nvSpPr>
          <p:cNvPr id="4" name="スライド番号プレースホルダ 3"/>
          <p:cNvSpPr>
            <a:spLocks noGrp="1"/>
          </p:cNvSpPr>
          <p:nvPr>
            <p:ph type="sldNum" sz="quarter" idx="10"/>
          </p:nvPr>
        </p:nvSpPr>
        <p:spPr/>
        <p:txBody>
          <a:bodyPr/>
          <a:lstStyle/>
          <a:p>
            <a:fld id="{1CFB2F63-AFC6-471E-A171-5D5DF53F1D7B}" type="slidenum">
              <a:rPr lang="en-US" altLang="ja-JP"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ECB2D3B-C339-472F-A58B-FB5F11705359}" type="slidenum">
              <a:rPr lang="ja-JP" altLang="en-US" smtClean="0">
                <a:solidFill>
                  <a:prstClr val="black"/>
                </a:solidFill>
              </a:rPr>
              <a:pPr/>
              <a:t>14</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68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24892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本研究の入力とする特徴ベクトルの作成方法について説明します．</a:t>
            </a:r>
            <a:endParaRPr kumimoji="1" lang="en-US" altLang="ja-JP" dirty="0"/>
          </a:p>
          <a:p>
            <a:r>
              <a:rPr kumimoji="1" lang="ja-JP" altLang="en-US" dirty="0"/>
              <a:t>まず初めに同じ位置を撮影している複数波長の画像を合成します．</a:t>
            </a:r>
            <a:endParaRPr kumimoji="1" lang="en-US" altLang="ja-JP" dirty="0"/>
          </a:p>
          <a:p>
            <a:r>
              <a:rPr kumimoji="1" lang="ja-JP" altLang="en-US" dirty="0"/>
              <a:t>その後に松本らの手法を用いて重なり領域を検出し，重なり領域に含まれる恒星の極大点を検出します．</a:t>
            </a:r>
            <a:endParaRPr kumimoji="1" lang="en-US" altLang="ja-JP" dirty="0"/>
          </a:p>
          <a:p>
            <a:r>
              <a:rPr kumimoji="1" lang="ja-JP" altLang="en-US" dirty="0"/>
              <a:t>極大点を中心に縦</a:t>
            </a:r>
            <a:r>
              <a:rPr kumimoji="1" lang="ja-JP" altLang="en-US" dirty="0" err="1"/>
              <a:t>ｘ</a:t>
            </a:r>
            <a:r>
              <a:rPr kumimoji="1" lang="ja-JP" altLang="en-US" dirty="0"/>
              <a:t>画素横ｙ画素を取得しつなげたものを特徴ベクトルとします．</a:t>
            </a:r>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20</a:t>
            </a:fld>
            <a:endParaRPr lang="ja-JP" altLang="en-US" dirty="0"/>
          </a:p>
        </p:txBody>
      </p:sp>
    </p:spTree>
    <p:extLst>
      <p:ext uri="{BB962C8B-B14F-4D97-AF65-F5344CB8AC3E}">
        <p14:creationId xmlns:p14="http://schemas.microsoft.com/office/powerpoint/2010/main" val="87077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ネットワークの概要はこちらの図のようになっています．</a:t>
            </a:r>
            <a:r>
              <a:rPr kumimoji="1" lang="en-US" altLang="ja-JP" dirty="0"/>
              <a:t>DAGMM</a:t>
            </a:r>
            <a:r>
              <a:rPr kumimoji="1" lang="ja-JP" altLang="en-US" dirty="0"/>
              <a:t>は圧縮モデルと推定モデル２のネットワークモデルで構成されています．</a:t>
            </a:r>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21</a:t>
            </a:fld>
            <a:endParaRPr lang="ja-JP" altLang="en-US" dirty="0"/>
          </a:p>
        </p:txBody>
      </p:sp>
    </p:spTree>
    <p:extLst>
      <p:ext uri="{BB962C8B-B14F-4D97-AF65-F5344CB8AC3E}">
        <p14:creationId xmlns:p14="http://schemas.microsoft.com/office/powerpoint/2010/main" val="111438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提案手法の有効性を確認するために評価実験を行いました．</a:t>
            </a:r>
            <a:endParaRPr kumimoji="1" lang="en-US" altLang="ja-JP" dirty="0"/>
          </a:p>
          <a:p>
            <a:r>
              <a:rPr kumimoji="1" lang="ja-JP" altLang="en-US" dirty="0"/>
              <a:t>実験の流れとして松本らの手法を用いて重なり領域を検出した後に従来手法，提案手法で変光星検出処理を行います．</a:t>
            </a:r>
            <a:endParaRPr kumimoji="1" lang="en-US" altLang="ja-JP" dirty="0"/>
          </a:p>
          <a:p>
            <a:r>
              <a:rPr kumimoji="1" lang="ja-JP" altLang="en-US" dirty="0"/>
              <a:t>また，</a:t>
            </a:r>
            <a:r>
              <a:rPr kumimoji="1" lang="en-US" altLang="ja-JP" dirty="0"/>
              <a:t>GMM</a:t>
            </a:r>
            <a:r>
              <a:rPr kumimoji="1" lang="ja-JP" altLang="en-US" dirty="0"/>
              <a:t>推定用の学習データを二つ用意し比較を行いました．</a:t>
            </a:r>
            <a:endParaRPr kumimoji="1" lang="en-US" altLang="ja-JP" dirty="0"/>
          </a:p>
          <a:p>
            <a:r>
              <a:rPr kumimoji="1" lang="ja-JP" altLang="en-US" dirty="0"/>
              <a:t>提案手法１としてテストデータと天球上の位置が近い画像を用いて</a:t>
            </a:r>
            <a:r>
              <a:rPr kumimoji="1" lang="en-US" altLang="ja-JP" dirty="0"/>
              <a:t>GMM</a:t>
            </a:r>
            <a:r>
              <a:rPr kumimoji="1" lang="ja-JP" altLang="en-US" dirty="0"/>
              <a:t>推定を行うもの．</a:t>
            </a:r>
            <a:endParaRPr kumimoji="1" lang="en-US" altLang="ja-JP" dirty="0"/>
          </a:p>
          <a:p>
            <a:r>
              <a:rPr kumimoji="1" lang="ja-JP" altLang="en-US" dirty="0"/>
              <a:t>提案手法２として天球上のランダムな位置の画像を用いて</a:t>
            </a:r>
            <a:r>
              <a:rPr kumimoji="1" lang="en-US" altLang="ja-JP" dirty="0"/>
              <a:t>GMM</a:t>
            </a:r>
            <a:r>
              <a:rPr kumimoji="1" lang="ja-JP" altLang="en-US" dirty="0"/>
              <a:t>推定を行うものの二つで実験を行いました．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22</a:t>
            </a:fld>
            <a:endParaRPr lang="ja-JP" altLang="en-US" dirty="0"/>
          </a:p>
        </p:txBody>
      </p:sp>
    </p:spTree>
    <p:extLst>
      <p:ext uri="{BB962C8B-B14F-4D97-AF65-F5344CB8AC3E}">
        <p14:creationId xmlns:p14="http://schemas.microsoft.com/office/powerpoint/2010/main" val="302325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提案手法の有効性を確認するために評価実験を行いました．</a:t>
            </a:r>
            <a:endParaRPr kumimoji="1" lang="en-US" altLang="ja-JP" dirty="0"/>
          </a:p>
          <a:p>
            <a:r>
              <a:rPr kumimoji="1" lang="ja-JP" altLang="en-US" dirty="0"/>
              <a:t>実験の流れとして松本らの手法を用いて重なり領域を検出した後に従来手法，提案手法で変光星検出処理を行います．</a:t>
            </a:r>
            <a:endParaRPr kumimoji="1" lang="en-US" altLang="ja-JP" dirty="0"/>
          </a:p>
          <a:p>
            <a:r>
              <a:rPr kumimoji="1" lang="ja-JP" altLang="en-US" dirty="0"/>
              <a:t>また，</a:t>
            </a:r>
            <a:r>
              <a:rPr kumimoji="1" lang="en-US" altLang="ja-JP" dirty="0"/>
              <a:t>GMM</a:t>
            </a:r>
            <a:r>
              <a:rPr kumimoji="1" lang="ja-JP" altLang="en-US" dirty="0"/>
              <a:t>推定用の学習データを二つ用意し比較を行いました．</a:t>
            </a:r>
            <a:endParaRPr kumimoji="1" lang="en-US" altLang="ja-JP" dirty="0"/>
          </a:p>
          <a:p>
            <a:r>
              <a:rPr kumimoji="1" lang="ja-JP" altLang="en-US" dirty="0"/>
              <a:t>提案手法１としてテストデータと天球上の位置が近い画像を用いて</a:t>
            </a:r>
            <a:r>
              <a:rPr kumimoji="1" lang="en-US" altLang="ja-JP" dirty="0"/>
              <a:t>GMM</a:t>
            </a:r>
            <a:r>
              <a:rPr kumimoji="1" lang="ja-JP" altLang="en-US" dirty="0"/>
              <a:t>推定を行うもの．</a:t>
            </a:r>
            <a:endParaRPr kumimoji="1" lang="en-US" altLang="ja-JP" dirty="0"/>
          </a:p>
          <a:p>
            <a:r>
              <a:rPr kumimoji="1" lang="ja-JP" altLang="en-US" dirty="0"/>
              <a:t>提案手法２として天球上のランダムな位置の画像を用いて</a:t>
            </a:r>
            <a:r>
              <a:rPr kumimoji="1" lang="en-US" altLang="ja-JP" dirty="0"/>
              <a:t>GMM</a:t>
            </a:r>
            <a:r>
              <a:rPr kumimoji="1" lang="ja-JP" altLang="en-US" dirty="0"/>
              <a:t>推定を行うものの二つで実験を行いました．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24</a:t>
            </a:fld>
            <a:endParaRPr lang="ja-JP" altLang="en-US" dirty="0"/>
          </a:p>
        </p:txBody>
      </p:sp>
    </p:spTree>
    <p:extLst>
      <p:ext uri="{BB962C8B-B14F-4D97-AF65-F5344CB8AC3E}">
        <p14:creationId xmlns:p14="http://schemas.microsoft.com/office/powerpoint/2010/main" val="82686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使用したデータセットは２</a:t>
            </a:r>
            <a:r>
              <a:rPr kumimoji="1" lang="en-US" altLang="ja-JP" dirty="0"/>
              <a:t>MASS</a:t>
            </a:r>
            <a:r>
              <a:rPr kumimoji="1" lang="ja-JP" altLang="en-US" dirty="0"/>
              <a:t>から取得した既知の変光星を含む画像対</a:t>
            </a:r>
            <a:r>
              <a:rPr kumimoji="1" lang="en-US" altLang="ja-JP" dirty="0"/>
              <a:t>136</a:t>
            </a:r>
            <a:r>
              <a:rPr kumimoji="1" lang="ja-JP" altLang="en-US" dirty="0"/>
              <a:t>対でテストをしました．</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また，</a:t>
            </a:r>
            <a:r>
              <a:rPr kumimoji="1" lang="en-US" altLang="ja-JP" dirty="0"/>
              <a:t>GMM</a:t>
            </a:r>
            <a:r>
              <a:rPr kumimoji="1" lang="ja-JP" altLang="en-US" dirty="0"/>
              <a:t>推定用のデータとして提案手法１、２各９００対で事前に混合正規分布を推定しました．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25</a:t>
            </a:fld>
            <a:endParaRPr lang="ja-JP" altLang="en-US" dirty="0"/>
          </a:p>
        </p:txBody>
      </p:sp>
    </p:spTree>
    <p:extLst>
      <p:ext uri="{BB962C8B-B14F-4D97-AF65-F5344CB8AC3E}">
        <p14:creationId xmlns:p14="http://schemas.microsoft.com/office/powerpoint/2010/main" val="394947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評価方法は，</a:t>
            </a:r>
            <a:r>
              <a:rPr kumimoji="1" lang="en-US" altLang="ja-JP" dirty="0"/>
              <a:t>ROC</a:t>
            </a:r>
            <a:r>
              <a:rPr kumimoji="1" lang="ja-JP" altLang="en-US" dirty="0"/>
              <a:t>曲線と</a:t>
            </a:r>
            <a:r>
              <a:rPr kumimoji="1" lang="en-US" altLang="ja-JP" dirty="0"/>
              <a:t>AUC</a:t>
            </a:r>
            <a:r>
              <a:rPr kumimoji="1" lang="ja-JP" altLang="en-US" dirty="0" err="1"/>
              <a:t>で評</a:t>
            </a:r>
            <a:r>
              <a:rPr kumimoji="1" lang="ja-JP" altLang="en-US" dirty="0"/>
              <a:t>価します．</a:t>
            </a:r>
            <a:endParaRPr kumimoji="1" lang="en-US" altLang="ja-JP" dirty="0"/>
          </a:p>
          <a:p>
            <a:r>
              <a:rPr kumimoji="1" lang="en-US" altLang="ja-JP" dirty="0"/>
              <a:t>ROC</a:t>
            </a:r>
            <a:r>
              <a:rPr kumimoji="1" lang="ja-JP" altLang="en-US" dirty="0"/>
              <a:t>曲線とは次の式で求められる真陽性率を縦軸に偽陽性率を横軸にとったグラフとなります．</a:t>
            </a:r>
            <a:endParaRPr kumimoji="1" lang="en-US" altLang="ja-JP" dirty="0"/>
          </a:p>
          <a:p>
            <a:r>
              <a:rPr kumimoji="1" lang="ja-JP" altLang="en-US" dirty="0"/>
              <a:t>また，</a:t>
            </a:r>
            <a:r>
              <a:rPr kumimoji="1" lang="en-US" altLang="ja-JP" dirty="0"/>
              <a:t>AUC</a:t>
            </a:r>
            <a:r>
              <a:rPr kumimoji="1" lang="ja-JP" altLang="en-US" dirty="0"/>
              <a:t>は</a:t>
            </a:r>
            <a:r>
              <a:rPr kumimoji="1" lang="en-US" altLang="ja-JP" dirty="0"/>
              <a:t>ROC</a:t>
            </a:r>
            <a:r>
              <a:rPr kumimoji="1" lang="ja-JP" altLang="en-US" dirty="0"/>
              <a:t>曲線と</a:t>
            </a:r>
            <a:r>
              <a:rPr kumimoji="1" lang="ja-JP" altLang="en-US" dirty="0" err="1"/>
              <a:t>ｘ</a:t>
            </a:r>
            <a:r>
              <a:rPr kumimoji="1" lang="ja-JP" altLang="en-US" dirty="0"/>
              <a:t>軸で囲まれた部分の面積であり，０から１の値をとり値が大きいほうが精度が良いです．</a:t>
            </a:r>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26</a:t>
            </a:fld>
            <a:endParaRPr lang="ja-JP" altLang="en-US" dirty="0"/>
          </a:p>
        </p:txBody>
      </p:sp>
    </p:spTree>
    <p:extLst>
      <p:ext uri="{BB962C8B-B14F-4D97-AF65-F5344CB8AC3E}">
        <p14:creationId xmlns:p14="http://schemas.microsoft.com/office/powerpoint/2010/main" val="48245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実験結果がこちらのグラフとなります．従来手法と比較して提案手法がより良い精度を得ることができました．</a:t>
            </a:r>
            <a:endParaRPr kumimoji="1" lang="en-US" altLang="ja-JP" dirty="0"/>
          </a:p>
          <a:p>
            <a:r>
              <a:rPr kumimoji="1" lang="ja-JP" altLang="en-US" dirty="0"/>
              <a:t>ランダムなデータで混合正規分布を推定したものと比較して近くの領域で推定したほうが良い精度を得ることができました．</a:t>
            </a:r>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27</a:t>
            </a:fld>
            <a:endParaRPr lang="ja-JP" altLang="en-US" dirty="0"/>
          </a:p>
        </p:txBody>
      </p:sp>
    </p:spTree>
    <p:extLst>
      <p:ext uri="{BB962C8B-B14F-4D97-AF65-F5344CB8AC3E}">
        <p14:creationId xmlns:p14="http://schemas.microsoft.com/office/powerpoint/2010/main" val="277185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提案手法１，２の異常度の分布は次のようになりました．</a:t>
            </a:r>
            <a:endParaRPr kumimoji="1" lang="en-US" altLang="ja-JP" dirty="0"/>
          </a:p>
          <a:p>
            <a:r>
              <a:rPr kumimoji="1" lang="ja-JP" altLang="en-US" dirty="0"/>
              <a:t>提案手法１については，非変光星の異常度が低く変光星の異常度が高く分かれています．</a:t>
            </a:r>
            <a:endParaRPr kumimoji="1" lang="en-US" altLang="ja-JP" dirty="0"/>
          </a:p>
          <a:p>
            <a:r>
              <a:rPr kumimoji="1" lang="ja-JP" altLang="en-US" dirty="0"/>
              <a:t>提案手法２については非変光星と変光星で大きく異常度が変わらない部分があるため高精度な変光星検出が困難であることがわかります．</a:t>
            </a:r>
            <a:endParaRPr kumimoji="1" lang="en-US" altLang="ja-JP" dirty="0"/>
          </a:p>
          <a:p>
            <a:r>
              <a:rPr kumimoji="1" lang="ja-JP" altLang="en-US" dirty="0"/>
              <a:t>また，提案手法２の異常度が全体的に高い傾向にあることもわかります．</a:t>
            </a:r>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28</a:t>
            </a:fld>
            <a:endParaRPr lang="ja-JP" altLang="en-US" dirty="0"/>
          </a:p>
        </p:txBody>
      </p:sp>
    </p:spTree>
    <p:extLst>
      <p:ext uri="{BB962C8B-B14F-4D97-AF65-F5344CB8AC3E}">
        <p14:creationId xmlns:p14="http://schemas.microsoft.com/office/powerpoint/2010/main" val="104167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松本　</a:t>
            </a:r>
            <a:r>
              <a:rPr kumimoji="1" lang="en-US" altLang="ja-JP" dirty="0"/>
              <a:t>J</a:t>
            </a:r>
            <a:r>
              <a:rPr kumimoji="1" lang="ja-JP" altLang="en-US"/>
              <a:t>バンド</a:t>
            </a:r>
            <a:endParaRPr kumimoji="1" lang="en-US" altLang="ja-JP" dirty="0"/>
          </a:p>
          <a:p>
            <a:r>
              <a:rPr kumimoji="1" lang="ja-JP" altLang="en-US"/>
              <a:t>岩の　</a:t>
            </a:r>
            <a:r>
              <a:rPr kumimoji="1" lang="en-US" altLang="ja-JP" dirty="0"/>
              <a:t>JKH</a:t>
            </a:r>
            <a:endParaRPr kumimoji="1" lang="ja-JP" altLang="en-US"/>
          </a:p>
        </p:txBody>
      </p:sp>
      <p:sp>
        <p:nvSpPr>
          <p:cNvPr id="4" name="スライド番号プレースホルダー 3"/>
          <p:cNvSpPr>
            <a:spLocks noGrp="1"/>
          </p:cNvSpPr>
          <p:nvPr>
            <p:ph type="sldNum" sz="quarter" idx="5"/>
          </p:nvPr>
        </p:nvSpPr>
        <p:spPr/>
        <p:txBody>
          <a:bodyPr/>
          <a:lstStyle/>
          <a:p>
            <a:pPr>
              <a:defRPr/>
            </a:pPr>
            <a:fld id="{EFF54901-228A-461F-A5E4-237B86FFA02C}" type="slidenum">
              <a:rPr lang="en-US" altLang="ja-JP" smtClean="0"/>
              <a:pPr>
                <a:defRPr/>
              </a:pPr>
              <a:t>5</a:t>
            </a:fld>
            <a:endParaRPr lang="en-US" altLang="ja-JP"/>
          </a:p>
        </p:txBody>
      </p:sp>
    </p:spTree>
    <p:extLst>
      <p:ext uri="{BB962C8B-B14F-4D97-AF65-F5344CB8AC3E}">
        <p14:creationId xmlns:p14="http://schemas.microsoft.com/office/powerpoint/2010/main" val="3753914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実験により検出できた変光星の例がこちらになります．</a:t>
            </a:r>
            <a:endParaRPr kumimoji="1" lang="en-US" altLang="ja-JP" dirty="0"/>
          </a:p>
          <a:p>
            <a:r>
              <a:rPr kumimoji="1" lang="ja-JP" altLang="en-US" dirty="0"/>
              <a:t>左の例は提案手法１，２共に異常度が高かった例です．</a:t>
            </a:r>
            <a:endParaRPr kumimoji="1" lang="en-US" altLang="ja-JP" dirty="0"/>
          </a:p>
          <a:p>
            <a:r>
              <a:rPr kumimoji="1" lang="ja-JP" altLang="en-US" dirty="0"/>
              <a:t>真ん中の例は提案手法１では異常度が高く提案手法２では異常度が低かった例になります．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右の例は視覚的には見た目が変化をしているが提案手法１，２共に異常度が低かった例です．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29</a:t>
            </a:fld>
            <a:endParaRPr lang="ja-JP" altLang="en-US" dirty="0"/>
          </a:p>
        </p:txBody>
      </p:sp>
    </p:spTree>
    <p:extLst>
      <p:ext uri="{BB962C8B-B14F-4D97-AF65-F5344CB8AC3E}">
        <p14:creationId xmlns:p14="http://schemas.microsoft.com/office/powerpoint/2010/main" val="326027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考察です．</a:t>
            </a:r>
            <a:endParaRPr kumimoji="1" lang="en-US" altLang="ja-JP" dirty="0"/>
          </a:p>
          <a:p>
            <a:r>
              <a:rPr kumimoji="1" lang="ja-JP" altLang="en-US" dirty="0"/>
              <a:t>提案手法２の異常度が全体的に高いことから天球上の位置や撮影時期によって恒星の特徴が変化していると考えられます．</a:t>
            </a:r>
            <a:endParaRPr kumimoji="1" lang="en-US" altLang="ja-JP" dirty="0"/>
          </a:p>
          <a:p>
            <a:r>
              <a:rPr kumimoji="1" lang="ja-JP" altLang="en-US" dirty="0"/>
              <a:t>そのため</a:t>
            </a:r>
            <a:r>
              <a:rPr kumimoji="1" lang="en-US" altLang="ja-JP" dirty="0"/>
              <a:t>GMM</a:t>
            </a:r>
            <a:r>
              <a:rPr kumimoji="1" lang="ja-JP" altLang="en-US" dirty="0"/>
              <a:t>推定のために天球上の位置が近いデータセットが必要であると考えられます．</a:t>
            </a:r>
          </a:p>
        </p:txBody>
      </p:sp>
      <p:sp>
        <p:nvSpPr>
          <p:cNvPr id="4" name="スライド番号プレースホルダー 3"/>
          <p:cNvSpPr>
            <a:spLocks noGrp="1"/>
          </p:cNvSpPr>
          <p:nvPr>
            <p:ph type="sldNum" sz="quarter" idx="10"/>
          </p:nvPr>
        </p:nvSpPr>
        <p:spPr/>
        <p:txBody>
          <a:bodyPr/>
          <a:lstStyle/>
          <a:p>
            <a:pPr>
              <a:defRPr/>
            </a:pPr>
            <a:fld id="{71AC791F-A91E-4512-91F1-524763615711}" type="slidenum">
              <a:rPr lang="ja-JP" altLang="en-US" smtClean="0"/>
              <a:pPr>
                <a:defRPr/>
              </a:pPr>
              <a:t>30</a:t>
            </a:fld>
            <a:endParaRPr lang="ja-JP" altLang="en-US" dirty="0"/>
          </a:p>
        </p:txBody>
      </p:sp>
    </p:spTree>
    <p:extLst>
      <p:ext uri="{BB962C8B-B14F-4D97-AF65-F5344CB8AC3E}">
        <p14:creationId xmlns:p14="http://schemas.microsoft.com/office/powerpoint/2010/main" val="163106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FF54901-228A-461F-A5E4-237B86FFA02C}" type="slidenum">
              <a:rPr lang="en-US" altLang="ja-JP" smtClean="0"/>
              <a:pPr>
                <a:defRPr/>
              </a:pPr>
              <a:t>6</a:t>
            </a:fld>
            <a:endParaRPr lang="en-US" altLang="ja-JP"/>
          </a:p>
        </p:txBody>
      </p:sp>
    </p:spTree>
    <p:extLst>
      <p:ext uri="{BB962C8B-B14F-4D97-AF65-F5344CB8AC3E}">
        <p14:creationId xmlns:p14="http://schemas.microsoft.com/office/powerpoint/2010/main" val="298935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6069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Also, the image feature, brightness</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 𝑏</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𝑘</a:t>
                </a:r>
                <a:r>
                  <a:rPr kumimoji="1" lang="en-US" altLang="ja-JP" sz="1200" kern="1200" dirty="0">
                    <a:solidFill>
                      <a:schemeClr val="tx1"/>
                    </a:solidFill>
                    <a:effectLst/>
                    <a:latin typeface="+mn-lt"/>
                    <a:ea typeface="+mn-ea"/>
                    <a:cs typeface="+mn-cs"/>
                  </a:rPr>
                  <a:t> is defined as the absolute difference of the pixel values between </a:t>
                </a:r>
                <a:r>
                  <a:rPr kumimoji="1" lang="en-US" altLang="ja-JP" sz="1200" i="0" kern="1200">
                    <a:solidFill>
                      <a:schemeClr val="tx1"/>
                    </a:solidFill>
                    <a:effectLst/>
                    <a:latin typeface="+mn-lt"/>
                    <a:ea typeface="+mn-ea"/>
                    <a:cs typeface="+mn-cs"/>
                  </a:rPr>
                  <a:t>𝑝</a:t>
                </a:r>
                <a:r>
                  <a:rPr kumimoji="1" lang="en-US" altLang="ja-JP" sz="1200" kern="1200" dirty="0">
                    <a:solidFill>
                      <a:schemeClr val="tx1"/>
                    </a:solidFill>
                    <a:effectLst/>
                    <a:latin typeface="+mn-lt"/>
                    <a:ea typeface="+mn-ea"/>
                    <a:cs typeface="+mn-cs"/>
                  </a:rPr>
                  <a:t> and</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 𝑝</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𝑘</a:t>
                </a:r>
                <a:r>
                  <a:rPr kumimoji="1" lang="en-US" altLang="ja-JP" sz="1200" kern="1200" dirty="0">
                    <a:solidFill>
                      <a:schemeClr val="tx1"/>
                    </a:solidFill>
                    <a:effectLst/>
                    <a:latin typeface="+mn-lt"/>
                    <a:ea typeface="+mn-ea"/>
                    <a:cs typeface="+mn-cs"/>
                  </a:rPr>
                  <a:t>. These three features are extracted from each landmark on each input image</a:t>
                </a:r>
                <a:r>
                  <a:rPr kumimoji="1" lang="en-US"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mc:Fallback>
      </mc:AlternateContent>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02459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13127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417025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69141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lvl="0"/>
            <a:endParaRPr kumimoji="1" lang="ja-JP" altLang="ja-JP" sz="2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86EBA9C-B502-4CD8-8632-F0422D22A1BE}"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424617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468313" y="3573463"/>
            <a:ext cx="8675687" cy="71437"/>
          </a:xfrm>
          <a:prstGeom prst="rect">
            <a:avLst/>
          </a:prstGeom>
          <a:gradFill rotWithShape="1">
            <a:gsLst>
              <a:gs pos="0">
                <a:schemeClr val="accent2">
                  <a:lumMod val="50000"/>
                </a:schemeClr>
              </a:gs>
              <a:gs pos="100000">
                <a:schemeClr val="bg1"/>
              </a:gs>
            </a:gsLst>
            <a:lin ang="0" scaled="1"/>
          </a:gradFill>
          <a:ln>
            <a:noFill/>
          </a:ln>
        </p:spPr>
        <p:txBody>
          <a:bodyPr wrap="none" anchor="ctr"/>
          <a:lstStyle/>
          <a:p>
            <a:endParaRPr lang="ja-JP" altLang="en-US"/>
          </a:p>
        </p:txBody>
      </p:sp>
      <p:sp>
        <p:nvSpPr>
          <p:cNvPr id="5" name="Rectangle 5"/>
          <p:cNvSpPr>
            <a:spLocks noChangeArrowheads="1"/>
          </p:cNvSpPr>
          <p:nvPr/>
        </p:nvSpPr>
        <p:spPr bwMode="auto">
          <a:xfrm flipH="1">
            <a:off x="4211638" y="5661025"/>
            <a:ext cx="4932362" cy="71438"/>
          </a:xfrm>
          <a:prstGeom prst="rect">
            <a:avLst/>
          </a:prstGeom>
          <a:gradFill rotWithShape="1">
            <a:gsLst>
              <a:gs pos="0">
                <a:schemeClr val="accent2">
                  <a:lumMod val="50000"/>
                </a:schemeClr>
              </a:gs>
              <a:gs pos="100000">
                <a:schemeClr val="bg1"/>
              </a:gs>
            </a:gsLst>
            <a:lin ang="0" scaled="1"/>
          </a:gradFill>
          <a:ln>
            <a:noFill/>
          </a:ln>
        </p:spPr>
        <p:txBody>
          <a:bodyPr wrap="none" anchor="ctr"/>
          <a:lstStyle/>
          <a:p>
            <a:endParaRPr lang="ja-JP" altLang="en-US"/>
          </a:p>
        </p:txBody>
      </p:sp>
      <p:sp>
        <p:nvSpPr>
          <p:cNvPr id="2050" name="Rectangle 2"/>
          <p:cNvSpPr>
            <a:spLocks noGrp="1" noChangeArrowheads="1"/>
          </p:cNvSpPr>
          <p:nvPr>
            <p:ph type="ctrTitle"/>
          </p:nvPr>
        </p:nvSpPr>
        <p:spPr>
          <a:xfrm>
            <a:off x="1619250" y="2627382"/>
            <a:ext cx="6838950" cy="707886"/>
          </a:xfrm>
        </p:spPr>
        <p:txBody>
          <a:bodyPr wrap="square"/>
          <a:lstStyle>
            <a:lvl1pPr>
              <a:defRPr sz="4000"/>
            </a:lvl1pPr>
          </a:lstStyle>
          <a:p>
            <a:r>
              <a:rPr lang="ja-JP" altLang="en-US" dirty="0"/>
              <a:t>マスタ タイトルの書式設定</a:t>
            </a:r>
          </a:p>
        </p:txBody>
      </p:sp>
      <p:sp>
        <p:nvSpPr>
          <p:cNvPr id="2051" name="Rectangle 3"/>
          <p:cNvSpPr>
            <a:spLocks noGrp="1" noChangeArrowheads="1"/>
          </p:cNvSpPr>
          <p:nvPr>
            <p:ph type="subTitle" idx="1"/>
          </p:nvPr>
        </p:nvSpPr>
        <p:spPr>
          <a:xfrm>
            <a:off x="2492375" y="3886200"/>
            <a:ext cx="5464175" cy="1752600"/>
          </a:xfrm>
        </p:spPr>
        <p:txBody>
          <a:bodyPr anchor="b"/>
          <a:lstStyle>
            <a:lvl1pPr marL="0" indent="0" algn="r">
              <a:buFontTx/>
              <a:buNone/>
              <a:defRPr sz="2800"/>
            </a:lvl1pPr>
          </a:lstStyle>
          <a:p>
            <a:r>
              <a:rPr lang="ja-JP" altLang="en-US" dirty="0"/>
              <a:t>マスタ サブタイトルの書式設定</a:t>
            </a:r>
          </a:p>
        </p:txBody>
      </p:sp>
    </p:spTree>
    <p:extLst>
      <p:ext uri="{BB962C8B-B14F-4D97-AF65-F5344CB8AC3E}">
        <p14:creationId xmlns:p14="http://schemas.microsoft.com/office/powerpoint/2010/main" val="180598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3551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8" y="74613"/>
            <a:ext cx="2051050" cy="65230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68313" y="74613"/>
            <a:ext cx="6003925" cy="65230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422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35050" y="74613"/>
            <a:ext cx="6365875" cy="762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68313" y="1268413"/>
            <a:ext cx="4027487" cy="5184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68413"/>
            <a:ext cx="4027488" cy="5184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2109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68313" y="74613"/>
            <a:ext cx="8207375" cy="6378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1276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userDrawn="1">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 name="日付プレースホルダー 3"/>
          <p:cNvSpPr>
            <a:spLocks noGrp="1"/>
          </p:cNvSpPr>
          <p:nvPr userDrawn="1">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2015738-EE2E-4E13-ADE6-47B1083DF8DD}" type="datetimeFigureOut">
              <a:rPr lang="ja-JP" altLang="en-US"/>
              <a:pPr>
                <a:defRPr/>
              </a:pPr>
              <a:t>2019/12/1</a:t>
            </a:fld>
            <a:endParaRPr lang="ja-JP" altLang="en-US"/>
          </a:p>
        </p:txBody>
      </p:sp>
      <p:sp>
        <p:nvSpPr>
          <p:cNvPr id="5" name="フッター プレースホルダー 4"/>
          <p:cNvSpPr>
            <a:spLocks noGrp="1"/>
          </p:cNvSpPr>
          <p:nvPr userDrawn="1">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userDrawn="1">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DDDEEC4-C98E-4D14-BD1A-30E5169A7484}" type="slidenum">
              <a:rPr lang="ja-JP" altLang="en-US"/>
              <a:pPr/>
              <a:t>‹#›</a:t>
            </a:fld>
            <a:endParaRPr lang="en-US" altLang="ja-JP"/>
          </a:p>
        </p:txBody>
      </p:sp>
      <p:sp>
        <p:nvSpPr>
          <p:cNvPr id="8" name="テキスト ボックス 7"/>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2017</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262646118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250"/>
            <a:ext cx="8229600" cy="739776"/>
          </a:xfrm>
          <a:prstGeom prst="rect">
            <a:avLst/>
          </a:prstGeom>
        </p:spPr>
        <p:txBody>
          <a:bodyPr/>
          <a:lstStyle>
            <a:lvl1pPr>
              <a:defRPr b="1">
                <a:solidFill>
                  <a:schemeClr val="bg1"/>
                </a:solidFill>
                <a:effectLst>
                  <a:outerShdw blurRad="38100" dist="38100" dir="2700000" algn="tl">
                    <a:srgbClr val="000000">
                      <a:alpha val="43137"/>
                    </a:srgbClr>
                  </a:outerShdw>
                </a:effectLst>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91468109-F87B-44B4-ABB4-43650A55E389}"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ECC70DA-B5CD-4BE1-85DA-454902C3489B}" type="slidenum">
              <a:rPr lang="ja-JP" altLang="en-US"/>
              <a:pPr/>
              <a:t>‹#›</a:t>
            </a:fld>
            <a:endParaRPr lang="en-US" altLang="ja-JP"/>
          </a:p>
        </p:txBody>
      </p:sp>
      <p:sp>
        <p:nvSpPr>
          <p:cNvPr id="8" name="テキスト ボックス 7"/>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2017</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362382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18603E4-BFD0-4D7B-BE3B-A97D7A05D9B3}"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74FA48D-7D04-4B01-B720-DF1645A85741}" type="slidenum">
              <a:rPr lang="ja-JP" altLang="en-US"/>
              <a:pPr/>
              <a:t>‹#›</a:t>
            </a:fld>
            <a:endParaRPr lang="en-US" altLang="ja-JP"/>
          </a:p>
        </p:txBody>
      </p:sp>
      <p:sp>
        <p:nvSpPr>
          <p:cNvPr id="7" name="テキスト ボックス 6"/>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2017</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80863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34FCC66-5951-4A7B-8E31-788CA9522F2E}" type="datetimeFigureOut">
              <a:rPr lang="ja-JP" altLang="en-US"/>
              <a:pPr>
                <a:defRPr/>
              </a:pPr>
              <a:t>2019/12/1</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7FFC53C-80EF-4047-ACF6-0AD72B7E4521}" type="slidenum">
              <a:rPr lang="ja-JP" altLang="en-US"/>
              <a:pPr/>
              <a:t>‹#›</a:t>
            </a:fld>
            <a:endParaRPr lang="en-US" altLang="ja-JP"/>
          </a:p>
        </p:txBody>
      </p:sp>
      <p:sp>
        <p:nvSpPr>
          <p:cNvPr id="8" name="テキスト ボックス 7"/>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2017</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755452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CB61A26-8D81-41EA-BCAA-AE052A33AEDE}" type="datetimeFigureOut">
              <a:rPr lang="ja-JP" altLang="en-US"/>
              <a:pPr>
                <a:defRPr/>
              </a:pPr>
              <a:t>2019/12/1</a:t>
            </a:fld>
            <a:endParaRPr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E0F541E-663F-4891-8ECF-73C20AF33CED}" type="slidenum">
              <a:rPr lang="ja-JP" altLang="en-US"/>
              <a:pPr/>
              <a:t>‹#›</a:t>
            </a:fld>
            <a:endParaRPr lang="en-US" altLang="ja-JP"/>
          </a:p>
        </p:txBody>
      </p:sp>
    </p:spTree>
    <p:extLst>
      <p:ext uri="{BB962C8B-B14F-4D97-AF65-F5344CB8AC3E}">
        <p14:creationId xmlns:p14="http://schemas.microsoft.com/office/powerpoint/2010/main" val="176715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6874DEB-A20A-47F7-A1B8-C6368193B761}" type="datetimeFigureOut">
              <a:rPr lang="ja-JP" altLang="en-US"/>
              <a:pPr>
                <a:defRPr/>
              </a:pPr>
              <a:t>2019/12/1</a:t>
            </a:fld>
            <a:endParaRPr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28CE887-98AC-477B-B742-D201EA45881F}" type="slidenum">
              <a:rPr lang="ja-JP" altLang="en-US"/>
              <a:pPr/>
              <a:t>‹#›</a:t>
            </a:fld>
            <a:endParaRPr lang="en-US" altLang="ja-JP"/>
          </a:p>
        </p:txBody>
      </p:sp>
    </p:spTree>
    <p:extLst>
      <p:ext uri="{BB962C8B-B14F-4D97-AF65-F5344CB8AC3E}">
        <p14:creationId xmlns:p14="http://schemas.microsoft.com/office/powerpoint/2010/main" val="136752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5865708" cy="646331"/>
          </a:xfrm>
        </p:spPr>
        <p:txBody>
          <a:bodyPr/>
          <a:lstStyle>
            <a:lvl1pPr>
              <a:defRPr sz="36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lvl2pPr>
              <a:buClr>
                <a:srgbClr val="FF9966"/>
              </a:buClr>
              <a:defRPr/>
            </a:lvl2pPr>
            <a:lvl3pPr>
              <a:spcBef>
                <a:spcPts val="0"/>
              </a:spcBef>
              <a:spcAft>
                <a:spcPts val="600"/>
              </a:spcAft>
              <a:buClr>
                <a:srgbClr val="FF9966"/>
              </a:buClr>
              <a:defRPr/>
            </a:lvl3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10830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8EC8D7E-C211-424C-848C-92910BDE0228}" type="datetimeFigureOut">
              <a:rPr lang="ja-JP" altLang="en-US"/>
              <a:pPr>
                <a:defRPr/>
              </a:pPr>
              <a:t>2019/12/1</a:t>
            </a:fld>
            <a:endParaRPr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51C2589-3334-4D34-AF5D-6305D2431D33}" type="slidenum">
              <a:rPr lang="ja-JP" altLang="en-US"/>
              <a:pPr/>
              <a:t>‹#›</a:t>
            </a:fld>
            <a:endParaRPr lang="en-US" altLang="ja-JP"/>
          </a:p>
        </p:txBody>
      </p:sp>
      <p:sp>
        <p:nvSpPr>
          <p:cNvPr id="7" name="テキスト ボックス 6"/>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2017</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251388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8EC8D7E-C211-424C-848C-92910BDE0228}" type="datetimeFigureOut">
              <a:rPr lang="ja-JP" altLang="en-US"/>
              <a:pPr>
                <a:defRPr/>
              </a:pPr>
              <a:t>2019/12/1</a:t>
            </a:fld>
            <a:endParaRPr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51C2589-3334-4D34-AF5D-6305D2431D33}" type="slidenum">
              <a:rPr lang="ja-JP" altLang="en-US"/>
              <a:pPr/>
              <a:t>‹#›</a:t>
            </a:fld>
            <a:endParaRPr lang="en-US" altLang="ja-JP"/>
          </a:p>
        </p:txBody>
      </p:sp>
    </p:spTree>
    <p:extLst>
      <p:ext uri="{BB962C8B-B14F-4D97-AF65-F5344CB8AC3E}">
        <p14:creationId xmlns:p14="http://schemas.microsoft.com/office/powerpoint/2010/main" val="88195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4F93BB6-41B5-43F9-B0B0-23F9228FC7F2}" type="datetimeFigureOut">
              <a:rPr lang="ja-JP" altLang="en-US"/>
              <a:pPr>
                <a:defRPr/>
              </a:pPr>
              <a:t>2019/12/1</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D165671-C085-494C-91E8-32B72BF97A3D}" type="slidenum">
              <a:rPr lang="ja-JP" altLang="en-US"/>
              <a:pPr/>
              <a:t>‹#›</a:t>
            </a:fld>
            <a:endParaRPr lang="en-US" altLang="ja-JP"/>
          </a:p>
        </p:txBody>
      </p:sp>
    </p:spTree>
    <p:extLst>
      <p:ext uri="{BB962C8B-B14F-4D97-AF65-F5344CB8AC3E}">
        <p14:creationId xmlns:p14="http://schemas.microsoft.com/office/powerpoint/2010/main" val="134374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17DA5955-608F-4759-A455-51EACE3E0A67}" type="datetimeFigureOut">
              <a:rPr lang="ja-JP" altLang="en-US"/>
              <a:pPr>
                <a:defRPr/>
              </a:pPr>
              <a:t>2019/12/1</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CF3F468-9949-4485-BDCC-62FCE7DD1552}" type="slidenum">
              <a:rPr lang="ja-JP" altLang="en-US"/>
              <a:pPr/>
              <a:t>‹#›</a:t>
            </a:fld>
            <a:endParaRPr lang="en-US" altLang="ja-JP"/>
          </a:p>
        </p:txBody>
      </p:sp>
    </p:spTree>
    <p:extLst>
      <p:ext uri="{BB962C8B-B14F-4D97-AF65-F5344CB8AC3E}">
        <p14:creationId xmlns:p14="http://schemas.microsoft.com/office/powerpoint/2010/main" val="190466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C293BEC-A311-4629-8410-C07F2748BD29}"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9267EB6-ABCC-4899-8A48-29F612CA2C84}" type="slidenum">
              <a:rPr lang="ja-JP" altLang="en-US"/>
              <a:pPr/>
              <a:t>‹#›</a:t>
            </a:fld>
            <a:endParaRPr lang="en-US" altLang="ja-JP"/>
          </a:p>
        </p:txBody>
      </p:sp>
    </p:spTree>
    <p:extLst>
      <p:ext uri="{BB962C8B-B14F-4D97-AF65-F5344CB8AC3E}">
        <p14:creationId xmlns:p14="http://schemas.microsoft.com/office/powerpoint/2010/main" val="2401828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EA4A889-16B6-462F-9488-04AE044890B8}"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BD5CB84-764C-480A-9B2D-C0ECDA123687}" type="slidenum">
              <a:rPr lang="ja-JP" altLang="en-US"/>
              <a:pPr/>
              <a:t>‹#›</a:t>
            </a:fld>
            <a:endParaRPr lang="en-US" altLang="ja-JP"/>
          </a:p>
        </p:txBody>
      </p:sp>
    </p:spTree>
    <p:extLst>
      <p:ext uri="{BB962C8B-B14F-4D97-AF65-F5344CB8AC3E}">
        <p14:creationId xmlns:p14="http://schemas.microsoft.com/office/powerpoint/2010/main" val="594934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2015738-EE2E-4E13-ADE6-47B1083DF8DD}"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DDDEEC4-C98E-4D14-BD1A-30E5169A7484}" type="slidenum">
              <a:rPr lang="ja-JP" altLang="en-US"/>
              <a:pPr/>
              <a:t>‹#›</a:t>
            </a:fld>
            <a:endParaRPr lang="en-US" altLang="ja-JP"/>
          </a:p>
        </p:txBody>
      </p:sp>
    </p:spTree>
    <p:extLst>
      <p:ext uri="{BB962C8B-B14F-4D97-AF65-F5344CB8AC3E}">
        <p14:creationId xmlns:p14="http://schemas.microsoft.com/office/powerpoint/2010/main" val="2506366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userDrawn="1">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 name="日付プレースホルダー 3"/>
          <p:cNvSpPr>
            <a:spLocks noGrp="1"/>
          </p:cNvSpPr>
          <p:nvPr userDrawn="1">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2015738-EE2E-4E13-ADE6-47B1083DF8DD}" type="datetimeFigureOut">
              <a:rPr lang="ja-JP" altLang="en-US"/>
              <a:pPr>
                <a:defRPr/>
              </a:pPr>
              <a:t>2019/12/1</a:t>
            </a:fld>
            <a:endParaRPr lang="ja-JP" altLang="en-US"/>
          </a:p>
        </p:txBody>
      </p:sp>
      <p:sp>
        <p:nvSpPr>
          <p:cNvPr id="5" name="フッター プレースホルダー 4"/>
          <p:cNvSpPr>
            <a:spLocks noGrp="1"/>
          </p:cNvSpPr>
          <p:nvPr userDrawn="1">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userDrawn="1">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DDDEEC4-C98E-4D14-BD1A-30E5169A7484}" type="slidenum">
              <a:rPr lang="ja-JP" altLang="en-US"/>
              <a:pPr/>
              <a:t>‹#›</a:t>
            </a:fld>
            <a:endParaRPr lang="en-US" altLang="ja-JP"/>
          </a:p>
        </p:txBody>
      </p:sp>
      <p:sp>
        <p:nvSpPr>
          <p:cNvPr id="8" name="テキスト ボックス 7"/>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2018</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427088116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250"/>
            <a:ext cx="8229600" cy="739776"/>
          </a:xfrm>
          <a:prstGeom prst="rect">
            <a:avLst/>
          </a:prstGeom>
        </p:spPr>
        <p:txBody>
          <a:bodyPr/>
          <a:lstStyle>
            <a:lvl1pPr>
              <a:defRPr b="1">
                <a:solidFill>
                  <a:schemeClr val="bg1"/>
                </a:solidFill>
                <a:effectLst>
                  <a:outerShdw blurRad="38100" dist="38100" dir="2700000" algn="tl">
                    <a:srgbClr val="000000">
                      <a:alpha val="43137"/>
                    </a:srgbClr>
                  </a:outerShdw>
                </a:effectLst>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91468109-F87B-44B4-ABB4-43650A55E389}"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ECC70DA-B5CD-4BE1-85DA-454902C3489B}" type="slidenum">
              <a:rPr lang="ja-JP" altLang="en-US"/>
              <a:pPr/>
              <a:t>‹#›</a:t>
            </a:fld>
            <a:endParaRPr lang="en-US" altLang="ja-JP"/>
          </a:p>
        </p:txBody>
      </p:sp>
      <p:sp>
        <p:nvSpPr>
          <p:cNvPr id="8" name="テキスト ボックス 7"/>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2018</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2129857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18603E4-BFD0-4D7B-BE3B-A97D7A05D9B3}"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74FA48D-7D04-4B01-B720-DF1645A85741}" type="slidenum">
              <a:rPr lang="ja-JP" altLang="en-US"/>
              <a:pPr/>
              <a:t>‹#›</a:t>
            </a:fld>
            <a:endParaRPr lang="en-US" altLang="ja-JP"/>
          </a:p>
        </p:txBody>
      </p:sp>
      <p:sp>
        <p:nvSpPr>
          <p:cNvPr id="7" name="テキスト ボックス 6"/>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2018</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115868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842997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34FCC66-5951-4A7B-8E31-788CA9522F2E}" type="datetimeFigureOut">
              <a:rPr lang="ja-JP" altLang="en-US"/>
              <a:pPr>
                <a:defRPr/>
              </a:pPr>
              <a:t>2019/12/1</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7FFC53C-80EF-4047-ACF6-0AD72B7E4521}" type="slidenum">
              <a:rPr lang="ja-JP" altLang="en-US"/>
              <a:pPr/>
              <a:t>‹#›</a:t>
            </a:fld>
            <a:endParaRPr lang="en-US" altLang="ja-JP"/>
          </a:p>
        </p:txBody>
      </p:sp>
      <p:sp>
        <p:nvSpPr>
          <p:cNvPr id="8" name="テキスト ボックス 7"/>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2018</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2983357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CB61A26-8D81-41EA-BCAA-AE052A33AEDE}" type="datetimeFigureOut">
              <a:rPr lang="ja-JP" altLang="en-US"/>
              <a:pPr>
                <a:defRPr/>
              </a:pPr>
              <a:t>2019/12/1</a:t>
            </a:fld>
            <a:endParaRPr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E0F541E-663F-4891-8ECF-73C20AF33CED}" type="slidenum">
              <a:rPr lang="ja-JP" altLang="en-US"/>
              <a:pPr/>
              <a:t>‹#›</a:t>
            </a:fld>
            <a:endParaRPr lang="en-US" altLang="ja-JP"/>
          </a:p>
        </p:txBody>
      </p:sp>
    </p:spTree>
    <p:extLst>
      <p:ext uri="{BB962C8B-B14F-4D97-AF65-F5344CB8AC3E}">
        <p14:creationId xmlns:p14="http://schemas.microsoft.com/office/powerpoint/2010/main" val="60480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6874DEB-A20A-47F7-A1B8-C6368193B761}" type="datetimeFigureOut">
              <a:rPr lang="ja-JP" altLang="en-US"/>
              <a:pPr>
                <a:defRPr/>
              </a:pPr>
              <a:t>2019/12/1</a:t>
            </a:fld>
            <a:endParaRPr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28CE887-98AC-477B-B742-D201EA45881F}" type="slidenum">
              <a:rPr lang="ja-JP" altLang="en-US"/>
              <a:pPr/>
              <a:t>‹#›</a:t>
            </a:fld>
            <a:endParaRPr lang="en-US" altLang="ja-JP"/>
          </a:p>
        </p:txBody>
      </p:sp>
    </p:spTree>
    <p:extLst>
      <p:ext uri="{BB962C8B-B14F-4D97-AF65-F5344CB8AC3E}">
        <p14:creationId xmlns:p14="http://schemas.microsoft.com/office/powerpoint/2010/main" val="2448095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8EC8D7E-C211-424C-848C-92910BDE0228}" type="datetimeFigureOut">
              <a:rPr lang="ja-JP" altLang="en-US"/>
              <a:pPr>
                <a:defRPr/>
              </a:pPr>
              <a:t>2019/12/1</a:t>
            </a:fld>
            <a:endParaRPr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51C2589-3334-4D34-AF5D-6305D2431D33}" type="slidenum">
              <a:rPr lang="ja-JP" altLang="en-US"/>
              <a:pPr/>
              <a:t>‹#›</a:t>
            </a:fld>
            <a:endParaRPr lang="en-US" altLang="ja-JP"/>
          </a:p>
        </p:txBody>
      </p:sp>
      <p:sp>
        <p:nvSpPr>
          <p:cNvPr id="7" name="テキスト ボックス 6"/>
          <p:cNvSpPr txBox="1"/>
          <p:nvPr userDrawn="1"/>
        </p:nvSpPr>
        <p:spPr>
          <a:xfrm>
            <a:off x="6050260" y="-14560"/>
            <a:ext cx="3158429" cy="400110"/>
          </a:xfrm>
          <a:prstGeom prst="rect">
            <a:avLst/>
          </a:prstGeom>
          <a:noFill/>
        </p:spPr>
        <p:txBody>
          <a:bodyPr wrap="none">
            <a:spAutoFit/>
          </a:bodyPr>
          <a:lstStyle/>
          <a:p>
            <a:pPr fontAlgn="auto">
              <a:spcBef>
                <a:spcPts val="0"/>
              </a:spcBef>
              <a:spcAft>
                <a:spcPts val="0"/>
              </a:spcAft>
              <a:defRPr/>
            </a:pPr>
            <a:r>
              <a:rPr lang="en-US" altLang="ja-JP" sz="2000" dirty="0">
                <a:solidFill>
                  <a:schemeClr val="tx1"/>
                </a:solidFill>
                <a:effectLst/>
                <a:latin typeface="+mn-lt"/>
                <a:ea typeface="+mn-ea"/>
                <a:cs typeface="Arial" pitchFamily="34" charset="0"/>
              </a:rPr>
              <a:t>CHUKYO UNIVERSITY 2018</a:t>
            </a:r>
            <a:endParaRPr lang="ja-JP" altLang="en-US" sz="2000" dirty="0">
              <a:solidFill>
                <a:schemeClr val="tx1"/>
              </a:solidFill>
              <a:effectLst/>
              <a:latin typeface="+mn-lt"/>
              <a:ea typeface="+mn-ea"/>
              <a:cs typeface="Arial" pitchFamily="34" charset="0"/>
            </a:endParaRPr>
          </a:p>
        </p:txBody>
      </p:sp>
    </p:spTree>
    <p:extLst>
      <p:ext uri="{BB962C8B-B14F-4D97-AF65-F5344CB8AC3E}">
        <p14:creationId xmlns:p14="http://schemas.microsoft.com/office/powerpoint/2010/main" val="412639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8EC8D7E-C211-424C-848C-92910BDE0228}" type="datetimeFigureOut">
              <a:rPr lang="ja-JP" altLang="en-US"/>
              <a:pPr>
                <a:defRPr/>
              </a:pPr>
              <a:t>2019/12/1</a:t>
            </a:fld>
            <a:endParaRPr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51C2589-3334-4D34-AF5D-6305D2431D33}" type="slidenum">
              <a:rPr lang="ja-JP" altLang="en-US"/>
              <a:pPr/>
              <a:t>‹#›</a:t>
            </a:fld>
            <a:endParaRPr lang="en-US" altLang="ja-JP"/>
          </a:p>
        </p:txBody>
      </p:sp>
    </p:spTree>
    <p:extLst>
      <p:ext uri="{BB962C8B-B14F-4D97-AF65-F5344CB8AC3E}">
        <p14:creationId xmlns:p14="http://schemas.microsoft.com/office/powerpoint/2010/main" val="3623501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4F93BB6-41B5-43F9-B0B0-23F9228FC7F2}" type="datetimeFigureOut">
              <a:rPr lang="ja-JP" altLang="en-US"/>
              <a:pPr>
                <a:defRPr/>
              </a:pPr>
              <a:t>2019/12/1</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D165671-C085-494C-91E8-32B72BF97A3D}" type="slidenum">
              <a:rPr lang="ja-JP" altLang="en-US"/>
              <a:pPr/>
              <a:t>‹#›</a:t>
            </a:fld>
            <a:endParaRPr lang="en-US" altLang="ja-JP"/>
          </a:p>
        </p:txBody>
      </p:sp>
    </p:spTree>
    <p:extLst>
      <p:ext uri="{BB962C8B-B14F-4D97-AF65-F5344CB8AC3E}">
        <p14:creationId xmlns:p14="http://schemas.microsoft.com/office/powerpoint/2010/main" val="1240987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17DA5955-608F-4759-A455-51EACE3E0A67}" type="datetimeFigureOut">
              <a:rPr lang="ja-JP" altLang="en-US"/>
              <a:pPr>
                <a:defRPr/>
              </a:pPr>
              <a:t>2019/12/1</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CF3F468-9949-4485-BDCC-62FCE7DD1552}" type="slidenum">
              <a:rPr lang="ja-JP" altLang="en-US"/>
              <a:pPr/>
              <a:t>‹#›</a:t>
            </a:fld>
            <a:endParaRPr lang="en-US" altLang="ja-JP"/>
          </a:p>
        </p:txBody>
      </p:sp>
    </p:spTree>
    <p:extLst>
      <p:ext uri="{BB962C8B-B14F-4D97-AF65-F5344CB8AC3E}">
        <p14:creationId xmlns:p14="http://schemas.microsoft.com/office/powerpoint/2010/main" val="1942308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C293BEC-A311-4629-8410-C07F2748BD29}"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9267EB6-ABCC-4899-8A48-29F612CA2C84}" type="slidenum">
              <a:rPr lang="ja-JP" altLang="en-US"/>
              <a:pPr/>
              <a:t>‹#›</a:t>
            </a:fld>
            <a:endParaRPr lang="en-US" altLang="ja-JP"/>
          </a:p>
        </p:txBody>
      </p:sp>
    </p:spTree>
    <p:extLst>
      <p:ext uri="{BB962C8B-B14F-4D97-AF65-F5344CB8AC3E}">
        <p14:creationId xmlns:p14="http://schemas.microsoft.com/office/powerpoint/2010/main" val="3878782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EA4A889-16B6-462F-9488-04AE044890B8}"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BD5CB84-764C-480A-9B2D-C0ECDA123687}" type="slidenum">
              <a:rPr lang="ja-JP" altLang="en-US"/>
              <a:pPr/>
              <a:t>‹#›</a:t>
            </a:fld>
            <a:endParaRPr lang="en-US" altLang="ja-JP"/>
          </a:p>
        </p:txBody>
      </p:sp>
    </p:spTree>
    <p:extLst>
      <p:ext uri="{BB962C8B-B14F-4D97-AF65-F5344CB8AC3E}">
        <p14:creationId xmlns:p14="http://schemas.microsoft.com/office/powerpoint/2010/main" val="1718212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2015738-EE2E-4E13-ADE6-47B1083DF8DD}" type="datetimeFigureOut">
              <a:rPr lang="ja-JP" altLang="en-US"/>
              <a:pPr>
                <a:defRPr/>
              </a:pPr>
              <a:t>2019/12/1</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DDDEEC4-C98E-4D14-BD1A-30E5169A7484}" type="slidenum">
              <a:rPr lang="ja-JP" altLang="en-US"/>
              <a:pPr/>
              <a:t>‹#›</a:t>
            </a:fld>
            <a:endParaRPr lang="en-US" altLang="ja-JP"/>
          </a:p>
        </p:txBody>
      </p:sp>
    </p:spTree>
    <p:extLst>
      <p:ext uri="{BB962C8B-B14F-4D97-AF65-F5344CB8AC3E}">
        <p14:creationId xmlns:p14="http://schemas.microsoft.com/office/powerpoint/2010/main" val="7140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68313" y="1125538"/>
            <a:ext cx="4027487"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25538"/>
            <a:ext cx="4027488"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0708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9544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96123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7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6924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24687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H="1">
            <a:off x="179388" y="6669088"/>
            <a:ext cx="8964612" cy="71437"/>
          </a:xfrm>
          <a:prstGeom prst="rect">
            <a:avLst/>
          </a:prstGeom>
          <a:gradFill rotWithShape="1">
            <a:gsLst>
              <a:gs pos="0">
                <a:schemeClr val="accent2">
                  <a:lumMod val="50000"/>
                </a:schemeClr>
              </a:gs>
              <a:gs pos="100000">
                <a:schemeClr val="bg1"/>
              </a:gs>
            </a:gsLst>
            <a:lin ang="0" scaled="1"/>
          </a:gradFill>
          <a:ln>
            <a:noFill/>
          </a:ln>
        </p:spPr>
        <p:txBody>
          <a:bodyPr wrap="none" anchor="ctr"/>
          <a:lstStyle/>
          <a:p>
            <a:endParaRPr lang="ja-JP" altLang="en-US"/>
          </a:p>
        </p:txBody>
      </p:sp>
      <p:sp>
        <p:nvSpPr>
          <p:cNvPr id="1027" name="Rectangle 3"/>
          <p:cNvSpPr>
            <a:spLocks noGrp="1" noChangeArrowheads="1"/>
          </p:cNvSpPr>
          <p:nvPr>
            <p:ph type="title"/>
          </p:nvPr>
        </p:nvSpPr>
        <p:spPr bwMode="auto">
          <a:xfrm>
            <a:off x="971600" y="204112"/>
            <a:ext cx="5865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lvl="0"/>
            <a:r>
              <a:rPr lang="ja-JP" altLang="en-US" dirty="0"/>
              <a:t>マスタ タイトルの書式設定</a:t>
            </a:r>
          </a:p>
        </p:txBody>
      </p:sp>
      <p:sp>
        <p:nvSpPr>
          <p:cNvPr id="1028" name="Rectangle 4"/>
          <p:cNvSpPr>
            <a:spLocks noGrp="1" noChangeArrowheads="1"/>
          </p:cNvSpPr>
          <p:nvPr>
            <p:ph type="body" idx="1"/>
          </p:nvPr>
        </p:nvSpPr>
        <p:spPr bwMode="auto">
          <a:xfrm>
            <a:off x="468313" y="1125538"/>
            <a:ext cx="82073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ChangeArrowheads="1"/>
          </p:cNvSpPr>
          <p:nvPr/>
        </p:nvSpPr>
        <p:spPr bwMode="auto">
          <a:xfrm>
            <a:off x="323850" y="981075"/>
            <a:ext cx="8675688" cy="71438"/>
          </a:xfrm>
          <a:prstGeom prst="rect">
            <a:avLst/>
          </a:prstGeom>
          <a:gradFill rotWithShape="1">
            <a:gsLst>
              <a:gs pos="0">
                <a:schemeClr val="accent2">
                  <a:lumMod val="50000"/>
                </a:schemeClr>
              </a:gs>
              <a:gs pos="100000">
                <a:schemeClr val="bg1"/>
              </a:gs>
            </a:gsLst>
            <a:lin ang="0" scaled="1"/>
          </a:gradFill>
          <a:ln>
            <a:noFill/>
          </a:ln>
        </p:spPr>
        <p:txBody>
          <a:bodyPr wrap="none" anchor="ctr"/>
          <a:lstStyle/>
          <a:p>
            <a:endParaRPr lang="ja-JP" altLang="en-US"/>
          </a:p>
        </p:txBody>
      </p:sp>
      <p:pic>
        <p:nvPicPr>
          <p:cNvPr id="7" name="Picture 2" descr="D:\Pictures\SECU-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69600" y="6466493"/>
            <a:ext cx="771746" cy="404664"/>
          </a:xfrm>
          <a:prstGeom prst="rect">
            <a:avLst/>
          </a:prstGeom>
          <a:solidFill>
            <a:srgbClr val="FFFFFF"/>
          </a:solidFill>
        </p:spPr>
      </p:pic>
      <p:pic>
        <p:nvPicPr>
          <p:cNvPr id="8" name="Picture 2" descr="C:\Users\MHirata\Downloads\wiki.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9975" y="149169"/>
            <a:ext cx="679319"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805" r:id="rId12"/>
    <p:sldLayoutId id="2147483806" r:id="rId13"/>
  </p:sldLayoutIdLst>
  <p:txStyles>
    <p:titleStyle>
      <a:lvl1pPr algn="l" rtl="0" eaLnBrk="0" fontAlgn="base" hangingPunct="0">
        <a:spcBef>
          <a:spcPct val="0"/>
        </a:spcBef>
        <a:spcAft>
          <a:spcPct val="0"/>
        </a:spcAft>
        <a:defRPr kumimoji="1" sz="3600">
          <a:solidFill>
            <a:schemeClr val="tx2"/>
          </a:solidFill>
          <a:latin typeface="ＭＳ Ｐゴシック" pitchFamily="50" charset="-128"/>
          <a:ea typeface="+mj-ea"/>
          <a:cs typeface="ＭＳ Ｐゴシック" pitchFamily="50" charset="-128"/>
        </a:defRPr>
      </a:lvl1pPr>
      <a:lvl2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pitchFamily="50" charset="-128"/>
        </a:defRPr>
      </a:lvl2pPr>
      <a:lvl3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pitchFamily="50" charset="-128"/>
        </a:defRPr>
      </a:lvl3pPr>
      <a:lvl4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pitchFamily="50" charset="-128"/>
        </a:defRPr>
      </a:lvl4pPr>
      <a:lvl5pPr algn="l"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cs typeface="ＭＳ Ｐゴシック" pitchFamily="50" charset="-128"/>
        </a:defRPr>
      </a:lvl5pPr>
      <a:lvl6pPr marL="457200" algn="l"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55600" indent="-355600" algn="l" rtl="0" eaLnBrk="0" fontAlgn="base" hangingPunct="0">
        <a:spcBef>
          <a:spcPct val="20000"/>
        </a:spcBef>
        <a:spcAft>
          <a:spcPct val="20000"/>
        </a:spcAft>
        <a:buBlip>
          <a:blip r:embed="rId17"/>
        </a:buBlip>
        <a:defRPr kumimoji="1" sz="2800">
          <a:solidFill>
            <a:schemeClr val="tx1"/>
          </a:solidFill>
          <a:latin typeface="ＭＳ Ｐゴシック" pitchFamily="50" charset="-128"/>
          <a:ea typeface="+mn-ea"/>
          <a:cs typeface="ＭＳ Ｐゴシック" pitchFamily="50" charset="-128"/>
        </a:defRPr>
      </a:lvl1pPr>
      <a:lvl2pPr marL="803275" indent="-265113" algn="l" rtl="0" eaLnBrk="0" fontAlgn="base" hangingPunct="0">
        <a:spcBef>
          <a:spcPct val="10000"/>
        </a:spcBef>
        <a:spcAft>
          <a:spcPct val="30000"/>
        </a:spcAft>
        <a:buClr>
          <a:srgbClr val="FF6600"/>
        </a:buClr>
        <a:buFont typeface="Wingdings" pitchFamily="2" charset="2"/>
        <a:buChar char="n"/>
        <a:defRPr kumimoji="1" sz="2800">
          <a:solidFill>
            <a:schemeClr val="tx1"/>
          </a:solidFill>
          <a:latin typeface="ＭＳ Ｐゴシック" pitchFamily="50" charset="-128"/>
          <a:ea typeface="+mn-ea"/>
          <a:cs typeface="ＭＳ Ｐゴシック" pitchFamily="50" charset="-128"/>
        </a:defRPr>
      </a:lvl2pPr>
      <a:lvl3pPr marL="1155700" indent="-173038" algn="l" rtl="0" eaLnBrk="0" fontAlgn="base" hangingPunct="0">
        <a:spcBef>
          <a:spcPct val="20000"/>
        </a:spcBef>
        <a:spcAft>
          <a:spcPct val="0"/>
        </a:spcAft>
        <a:buClr>
          <a:srgbClr val="FF6600"/>
        </a:buClr>
        <a:buFont typeface="Wingdings" pitchFamily="2" charset="2"/>
        <a:buChar char="n"/>
        <a:defRPr kumimoji="1" sz="2400">
          <a:solidFill>
            <a:schemeClr val="tx1"/>
          </a:solidFill>
          <a:latin typeface="ＭＳ Ｐゴシック" pitchFamily="50" charset="-128"/>
          <a:ea typeface="+mn-ea"/>
          <a:cs typeface="ＭＳ Ｐゴシック" pitchFamily="50" charset="-128"/>
        </a:defRPr>
      </a:lvl3pPr>
      <a:lvl4pPr marL="1633538" indent="-228600" algn="l" rtl="0" eaLnBrk="0" fontAlgn="base" hangingPunct="0">
        <a:spcBef>
          <a:spcPct val="20000"/>
        </a:spcBef>
        <a:spcAft>
          <a:spcPct val="0"/>
        </a:spcAft>
        <a:buChar char="–"/>
        <a:defRPr kumimoji="1" sz="1800">
          <a:solidFill>
            <a:schemeClr val="tx1"/>
          </a:solidFill>
          <a:latin typeface="ＭＳ Ｐゴシック" pitchFamily="50" charset="-128"/>
          <a:ea typeface="+mn-ea"/>
          <a:cs typeface="ＭＳ Ｐゴシック" pitchFamily="50" charset="-128"/>
        </a:defRPr>
      </a:lvl4pPr>
      <a:lvl5pPr marL="2057400" indent="-228600" algn="l" rtl="0" eaLnBrk="0" fontAlgn="base" hangingPunct="0">
        <a:spcBef>
          <a:spcPct val="20000"/>
        </a:spcBef>
        <a:spcAft>
          <a:spcPct val="0"/>
        </a:spcAft>
        <a:buChar char="»"/>
        <a:defRPr kumimoji="1" sz="1800">
          <a:solidFill>
            <a:schemeClr val="tx1"/>
          </a:solidFill>
          <a:latin typeface="ＭＳ Ｐゴシック" pitchFamily="50" charset="-128"/>
          <a:ea typeface="+mn-ea"/>
          <a:cs typeface="ＭＳ Ｐゴシック"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124" t="5176" r="62"/>
          <a:stretch/>
        </p:blipFill>
        <p:spPr>
          <a:xfrm>
            <a:off x="0" y="339090"/>
            <a:ext cx="9144000" cy="65151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
        <p:nvSpPr>
          <p:cNvPr id="8" name="正方形/長方形 7"/>
          <p:cNvSpPr/>
          <p:nvPr userDrawn="1"/>
        </p:nvSpPr>
        <p:spPr>
          <a:xfrm>
            <a:off x="0" y="0"/>
            <a:ext cx="9144000"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5580112" y="0"/>
            <a:ext cx="35638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7308304" y="0"/>
            <a:ext cx="183569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userDrawn="1"/>
        </p:nvSpPr>
        <p:spPr>
          <a:xfrm>
            <a:off x="2749225" y="6610350"/>
            <a:ext cx="3645550" cy="246221"/>
          </a:xfrm>
          <a:prstGeom prst="rect">
            <a:avLst/>
          </a:prstGeom>
          <a:noFill/>
        </p:spPr>
        <p:txBody>
          <a:bodyPr wrap="none">
            <a:spAutoFit/>
          </a:bodyPr>
          <a:lstStyle/>
          <a:p>
            <a:pPr algn="ctr" fontAlgn="auto">
              <a:spcBef>
                <a:spcPts val="0"/>
              </a:spcBef>
              <a:spcAft>
                <a:spcPts val="0"/>
              </a:spcAft>
              <a:defRPr/>
            </a:pPr>
            <a:r>
              <a:rPr lang="en-US" altLang="ja-JP" sz="1000" dirty="0">
                <a:solidFill>
                  <a:schemeClr val="tx1"/>
                </a:solidFill>
                <a:latin typeface="+mn-lt"/>
                <a:ea typeface="+mn-ea"/>
              </a:rPr>
              <a:t>Copyright(c) 2017 CHUKYO UNIVERSITY All Rights Reserved. </a:t>
            </a:r>
          </a:p>
        </p:txBody>
      </p:sp>
    </p:spTree>
    <p:extLst>
      <p:ext uri="{BB962C8B-B14F-4D97-AF65-F5344CB8AC3E}">
        <p14:creationId xmlns:p14="http://schemas.microsoft.com/office/powerpoint/2010/main" val="386470673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58">
          <p15:clr>
            <a:srgbClr val="F26B43"/>
          </p15:clr>
        </p15:guide>
        <p15:guide id="3" pos="5602">
          <p15:clr>
            <a:srgbClr val="F26B43"/>
          </p15:clr>
        </p15:guide>
        <p15:guide id="4" orient="horz" pos="572">
          <p15:clr>
            <a:srgbClr val="F26B43"/>
          </p15:clr>
        </p15:guide>
        <p15:guide id="5" orient="horz" pos="3793">
          <p15:clr>
            <a:srgbClr val="F26B43"/>
          </p15:clr>
        </p15:guide>
        <p15:guide id="6" orient="horz" pos="210">
          <p15:clr>
            <a:srgbClr val="F26B43"/>
          </p15:clr>
        </p15:guide>
        <p15:guide id="7" orient="horz" pos="4156">
          <p15:clr>
            <a:srgbClr val="F26B43"/>
          </p15:clr>
        </p15:guide>
        <p15:guide id="8" orient="horz" pos="43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124" t="5176" r="62"/>
          <a:stretch/>
        </p:blipFill>
        <p:spPr>
          <a:xfrm>
            <a:off x="0" y="339090"/>
            <a:ext cx="9144000" cy="65151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
        <p:nvSpPr>
          <p:cNvPr id="8" name="正方形/長方形 7"/>
          <p:cNvSpPr/>
          <p:nvPr userDrawn="1"/>
        </p:nvSpPr>
        <p:spPr>
          <a:xfrm>
            <a:off x="0" y="0"/>
            <a:ext cx="9144000"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5580112" y="0"/>
            <a:ext cx="35638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7308304" y="0"/>
            <a:ext cx="183569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userDrawn="1"/>
        </p:nvSpPr>
        <p:spPr>
          <a:xfrm>
            <a:off x="2749225" y="6610350"/>
            <a:ext cx="3645550" cy="246221"/>
          </a:xfrm>
          <a:prstGeom prst="rect">
            <a:avLst/>
          </a:prstGeom>
          <a:noFill/>
        </p:spPr>
        <p:txBody>
          <a:bodyPr wrap="none">
            <a:spAutoFit/>
          </a:bodyPr>
          <a:lstStyle/>
          <a:p>
            <a:pPr algn="ctr" fontAlgn="auto">
              <a:spcBef>
                <a:spcPts val="0"/>
              </a:spcBef>
              <a:spcAft>
                <a:spcPts val="0"/>
              </a:spcAft>
              <a:defRPr/>
            </a:pPr>
            <a:r>
              <a:rPr lang="en-US" altLang="ja-JP" sz="1000" dirty="0">
                <a:solidFill>
                  <a:schemeClr val="tx1"/>
                </a:solidFill>
                <a:latin typeface="+mn-lt"/>
                <a:ea typeface="+mn-ea"/>
              </a:rPr>
              <a:t>Copyright(c) 2017 CHUKYO UNIVERSITY All Rights Reserved. </a:t>
            </a:r>
          </a:p>
        </p:txBody>
      </p:sp>
    </p:spTree>
    <p:extLst>
      <p:ext uri="{BB962C8B-B14F-4D97-AF65-F5344CB8AC3E}">
        <p14:creationId xmlns:p14="http://schemas.microsoft.com/office/powerpoint/2010/main" val="68281395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58">
          <p15:clr>
            <a:srgbClr val="F26B43"/>
          </p15:clr>
        </p15:guide>
        <p15:guide id="3" pos="5602">
          <p15:clr>
            <a:srgbClr val="F26B43"/>
          </p15:clr>
        </p15:guide>
        <p15:guide id="4" orient="horz" pos="572">
          <p15:clr>
            <a:srgbClr val="F26B43"/>
          </p15:clr>
        </p15:guide>
        <p15:guide id="5" orient="horz" pos="3793">
          <p15:clr>
            <a:srgbClr val="F26B43"/>
          </p15:clr>
        </p15:guide>
        <p15:guide id="6" orient="horz" pos="210">
          <p15:clr>
            <a:srgbClr val="F26B43"/>
          </p15:clr>
        </p15:guide>
        <p15:guide id="7" orient="horz" pos="4156">
          <p15:clr>
            <a:srgbClr val="F26B43"/>
          </p15:clr>
        </p15:guide>
        <p15:guide id="8"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20.png"/><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43608" y="2291356"/>
            <a:ext cx="7271717" cy="1200329"/>
          </a:xfrm>
        </p:spPr>
        <p:txBody>
          <a:bodyPr/>
          <a:lstStyle/>
          <a:p>
            <a:pPr algn="ctr"/>
            <a:r>
              <a:rPr lang="ja-JP" altLang="en-US" sz="3600" dirty="0"/>
              <a:t>異常を検知する機械学習による</a:t>
            </a:r>
            <a:br>
              <a:rPr lang="en-US" altLang="ja-JP" sz="3600" dirty="0"/>
            </a:br>
            <a:r>
              <a:rPr lang="ja-JP" altLang="en-US" sz="3600" dirty="0"/>
              <a:t>変光星検出</a:t>
            </a:r>
            <a:endParaRPr lang="ja-JP" altLang="en-US" sz="3600" dirty="0">
              <a:latin typeface="+mj-ea"/>
            </a:endParaRPr>
          </a:p>
        </p:txBody>
      </p:sp>
      <p:sp>
        <p:nvSpPr>
          <p:cNvPr id="5123" name="Rectangle 3"/>
          <p:cNvSpPr>
            <a:spLocks noGrp="1" noChangeArrowheads="1"/>
          </p:cNvSpPr>
          <p:nvPr>
            <p:ph type="subTitle" idx="1"/>
          </p:nvPr>
        </p:nvSpPr>
        <p:spPr>
          <a:xfrm>
            <a:off x="2492375" y="3886200"/>
            <a:ext cx="6294467" cy="1752600"/>
          </a:xfrm>
        </p:spPr>
        <p:txBody>
          <a:bodyPr/>
          <a:lstStyle/>
          <a:p>
            <a:r>
              <a:rPr lang="ja-JP" altLang="en-US" sz="2800" dirty="0">
                <a:latin typeface="+mj-ea"/>
                <a:ea typeface="+mj-ea"/>
              </a:rPr>
              <a:t>中京大学　工学部 情報工学科</a:t>
            </a:r>
          </a:p>
          <a:p>
            <a:r>
              <a:rPr lang="ja-JP" altLang="en-US" sz="2800" dirty="0">
                <a:latin typeface="+mj-ea"/>
                <a:ea typeface="+mj-ea"/>
              </a:rPr>
              <a:t>目加田慶人</a:t>
            </a:r>
          </a:p>
        </p:txBody>
      </p:sp>
      <p:sp>
        <p:nvSpPr>
          <p:cNvPr id="5124" name="Rectangle 4"/>
          <p:cNvSpPr>
            <a:spLocks noChangeArrowheads="1"/>
          </p:cNvSpPr>
          <p:nvPr/>
        </p:nvSpPr>
        <p:spPr bwMode="auto">
          <a:xfrm>
            <a:off x="1619250" y="3644900"/>
            <a:ext cx="6838950" cy="1470025"/>
          </a:xfrm>
          <a:prstGeom prst="rect">
            <a:avLst/>
          </a:prstGeom>
          <a:noFill/>
          <a:ln w="9525">
            <a:noFill/>
            <a:miter lim="800000"/>
            <a:headEnd/>
            <a:tailEnd/>
          </a:ln>
          <a:effectLst/>
        </p:spPr>
        <p:txBody>
          <a:bodyPr anchor="ctr"/>
          <a:lstStyle/>
          <a:p>
            <a:endParaRPr lang="ja-JP" altLang="ja-JP" sz="4400">
              <a:solidFill>
                <a:schemeClr val="tx2"/>
              </a:solidFill>
              <a:latin typeface="+mj-ea"/>
              <a:ea typeface="+mj-ea"/>
            </a:endParaRPr>
          </a:p>
        </p:txBody>
      </p:sp>
      <p:sp>
        <p:nvSpPr>
          <p:cNvPr id="5125" name="Rectangle 5"/>
          <p:cNvSpPr>
            <a:spLocks noChangeArrowheads="1"/>
          </p:cNvSpPr>
          <p:nvPr/>
        </p:nvSpPr>
        <p:spPr bwMode="auto">
          <a:xfrm>
            <a:off x="323850" y="620713"/>
            <a:ext cx="7560518" cy="647700"/>
          </a:xfrm>
          <a:prstGeom prst="rect">
            <a:avLst/>
          </a:prstGeom>
          <a:noFill/>
          <a:ln w="9525">
            <a:noFill/>
            <a:miter lim="800000"/>
            <a:headEnd/>
            <a:tailEnd/>
          </a:ln>
          <a:effectLst/>
        </p:spPr>
        <p:txBody>
          <a:bodyPr anchor="ctr"/>
          <a:lstStyle/>
          <a:p>
            <a:r>
              <a:rPr lang="ja-JP" altLang="en-US" dirty="0"/>
              <a:t>連星系・変光星研究会</a:t>
            </a:r>
            <a:r>
              <a:rPr lang="en-US" altLang="ja-JP" dirty="0"/>
              <a:t>2019</a:t>
            </a:r>
            <a:endParaRPr lang="ja-JP" altLang="en-US" dirty="0">
              <a:solidFill>
                <a:schemeClr val="tx2"/>
              </a:solidFill>
              <a:latin typeface="+mj-ea"/>
            </a:endParaRPr>
          </a:p>
        </p:txBody>
      </p:sp>
    </p:spTree>
    <p:extLst>
      <p:ext uri="{BB962C8B-B14F-4D97-AF65-F5344CB8AC3E}">
        <p14:creationId xmlns:p14="http://schemas.microsoft.com/office/powerpoint/2010/main" val="77773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特徴マッチング（</a:t>
            </a:r>
            <a:r>
              <a:rPr lang="en-US" altLang="ja-JP" dirty="0"/>
              <a:t>1/3</a:t>
            </a:r>
            <a:r>
              <a:rPr lang="ja-JP" altLang="en-US" dirty="0"/>
              <a:t>）</a:t>
            </a:r>
            <a:endParaRPr kumimoji="1" lang="ja-JP" altLang="en-US"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10</a:t>
            </a:fld>
            <a:endParaRPr lang="ja-JP" altLang="en-US" dirty="0">
              <a:solidFill>
                <a:prstClr val="black">
                  <a:tint val="75000"/>
                </a:prstClr>
              </a:solidFill>
            </a:endParaRPr>
          </a:p>
        </p:txBody>
      </p:sp>
      <p:sp>
        <p:nvSpPr>
          <p:cNvPr id="6" name="正方形/長方形 5"/>
          <p:cNvSpPr/>
          <p:nvPr/>
        </p:nvSpPr>
        <p:spPr>
          <a:xfrm>
            <a:off x="1647090" y="2356710"/>
            <a:ext cx="2097355" cy="40734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円/楕円 35"/>
          <p:cNvSpPr/>
          <p:nvPr/>
        </p:nvSpPr>
        <p:spPr>
          <a:xfrm rot="2057303">
            <a:off x="3648557" y="341372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7" name="直線コネクタ 36"/>
          <p:cNvCxnSpPr>
            <a:stCxn id="44" idx="7"/>
            <a:endCxn id="36" idx="3"/>
          </p:cNvCxnSpPr>
          <p:nvPr/>
        </p:nvCxnSpPr>
        <p:spPr>
          <a:xfrm flipV="1">
            <a:off x="3286405" y="3451498"/>
            <a:ext cx="362707" cy="714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44" idx="6"/>
            <a:endCxn id="39" idx="2"/>
          </p:cNvCxnSpPr>
          <p:nvPr/>
        </p:nvCxnSpPr>
        <p:spPr>
          <a:xfrm>
            <a:off x="3281424" y="3546793"/>
            <a:ext cx="364551" cy="5113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rot="2057303">
            <a:off x="3640439" y="404420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0" name="直線コネクタ 39"/>
          <p:cNvCxnSpPr>
            <a:stCxn id="42" idx="1"/>
            <a:endCxn id="44" idx="5"/>
          </p:cNvCxnSpPr>
          <p:nvPr/>
        </p:nvCxnSpPr>
        <p:spPr>
          <a:xfrm flipH="1" flipV="1">
            <a:off x="3261029" y="3560145"/>
            <a:ext cx="54308" cy="4742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43" idx="0"/>
            <a:endCxn id="44" idx="4"/>
          </p:cNvCxnSpPr>
          <p:nvPr/>
        </p:nvCxnSpPr>
        <p:spPr>
          <a:xfrm flipV="1">
            <a:off x="3005515" y="3555164"/>
            <a:ext cx="231651" cy="4286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rot="2057303">
            <a:off x="3289407" y="4033792"/>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楕円 42"/>
          <p:cNvSpPr/>
          <p:nvPr/>
        </p:nvSpPr>
        <p:spPr>
          <a:xfrm rot="2057303">
            <a:off x="2955721" y="3978324"/>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円/楕円 43"/>
          <p:cNvSpPr/>
          <p:nvPr/>
        </p:nvSpPr>
        <p:spPr>
          <a:xfrm rot="2057303">
            <a:off x="3223259" y="3496999"/>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円/楕円 28"/>
          <p:cNvSpPr/>
          <p:nvPr/>
        </p:nvSpPr>
        <p:spPr>
          <a:xfrm rot="10451291">
            <a:off x="3160330" y="537364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円/楕円 32"/>
          <p:cNvSpPr/>
          <p:nvPr/>
        </p:nvSpPr>
        <p:spPr>
          <a:xfrm rot="10451291">
            <a:off x="3363940" y="5265929"/>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円/楕円 33"/>
          <p:cNvSpPr/>
          <p:nvPr/>
        </p:nvSpPr>
        <p:spPr>
          <a:xfrm rot="10451291">
            <a:off x="3576970" y="5158230"/>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円/楕円 34"/>
          <p:cNvSpPr/>
          <p:nvPr/>
        </p:nvSpPr>
        <p:spPr>
          <a:xfrm rot="10451291">
            <a:off x="3655543" y="559598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円/楕円 21"/>
          <p:cNvSpPr/>
          <p:nvPr/>
        </p:nvSpPr>
        <p:spPr>
          <a:xfrm rot="2057303">
            <a:off x="3653651" y="4715794"/>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円/楕円 25"/>
          <p:cNvSpPr/>
          <p:nvPr/>
        </p:nvSpPr>
        <p:spPr>
          <a:xfrm rot="2057303">
            <a:off x="3495311" y="4925314"/>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円/楕円 26"/>
          <p:cNvSpPr/>
          <p:nvPr/>
        </p:nvSpPr>
        <p:spPr>
          <a:xfrm rot="2057303">
            <a:off x="3161627" y="486984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円/楕円 27"/>
          <p:cNvSpPr/>
          <p:nvPr/>
        </p:nvSpPr>
        <p:spPr>
          <a:xfrm rot="2057303">
            <a:off x="3471197" y="434980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rot="14717535">
            <a:off x="1801127" y="3773663"/>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円/楕円 13"/>
          <p:cNvSpPr/>
          <p:nvPr/>
        </p:nvSpPr>
        <p:spPr>
          <a:xfrm rot="14717535">
            <a:off x="2044769" y="367563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14"/>
          <p:cNvSpPr/>
          <p:nvPr/>
        </p:nvSpPr>
        <p:spPr>
          <a:xfrm rot="14717535">
            <a:off x="2302209" y="389505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5"/>
          <p:cNvSpPr/>
          <p:nvPr/>
        </p:nvSpPr>
        <p:spPr>
          <a:xfrm rot="14717535">
            <a:off x="1768997" y="4181343"/>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p:nvSpPr>
        <p:spPr>
          <a:xfrm rot="14717535">
            <a:off x="2192906" y="4466213"/>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2176698" y="6382183"/>
            <a:ext cx="1038138" cy="461665"/>
          </a:xfrm>
          <a:prstGeom prst="rect">
            <a:avLst/>
          </a:prstGeom>
          <a:noFill/>
        </p:spPr>
        <p:txBody>
          <a:bodyPr wrap="square" rtlCol="0">
            <a:spAutoFit/>
          </a:bodyPr>
          <a:lstStyle/>
          <a:p>
            <a:pPr algn="ctr"/>
            <a:r>
              <a:rPr lang="ja-JP" altLang="en-US" sz="2400" dirty="0">
                <a:solidFill>
                  <a:prstClr val="black"/>
                </a:solidFill>
              </a:rPr>
              <a:t>画像</a:t>
            </a:r>
            <a:r>
              <a:rPr lang="en-US" altLang="ja-JP" sz="2400" dirty="0">
                <a:solidFill>
                  <a:prstClr val="black"/>
                </a:solidFill>
              </a:rPr>
              <a:t>1</a:t>
            </a:r>
            <a:endParaRPr lang="ja-JP" altLang="en-US" sz="2400" dirty="0" err="1">
              <a:solidFill>
                <a:prstClr val="black"/>
              </a:solidFill>
            </a:endParaRPr>
          </a:p>
        </p:txBody>
      </p:sp>
      <p:sp>
        <p:nvSpPr>
          <p:cNvPr id="46" name="正方形/長方形 45"/>
          <p:cNvSpPr/>
          <p:nvPr/>
        </p:nvSpPr>
        <p:spPr>
          <a:xfrm>
            <a:off x="5391535" y="2348881"/>
            <a:ext cx="2105375" cy="408905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円/楕円 76"/>
          <p:cNvSpPr/>
          <p:nvPr/>
        </p:nvSpPr>
        <p:spPr>
          <a:xfrm rot="2057303">
            <a:off x="7235871" y="4819366"/>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円/楕円 81"/>
          <p:cNvSpPr/>
          <p:nvPr/>
        </p:nvSpPr>
        <p:spPr>
          <a:xfrm rot="2057303">
            <a:off x="6706600" y="4931059"/>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円/楕円 82"/>
          <p:cNvSpPr/>
          <p:nvPr/>
        </p:nvSpPr>
        <p:spPr>
          <a:xfrm rot="2057303">
            <a:off x="7052719" y="4451979"/>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円/楕円 83"/>
          <p:cNvSpPr/>
          <p:nvPr/>
        </p:nvSpPr>
        <p:spPr>
          <a:xfrm rot="2057303">
            <a:off x="6850479" y="4436104"/>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円/楕円 80"/>
          <p:cNvSpPr/>
          <p:nvPr/>
        </p:nvSpPr>
        <p:spPr>
          <a:xfrm rot="2057303">
            <a:off x="7079475" y="3869906"/>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9" name="グループ化 48"/>
          <p:cNvGrpSpPr/>
          <p:nvPr/>
        </p:nvGrpSpPr>
        <p:grpSpPr>
          <a:xfrm>
            <a:off x="5452355" y="4096093"/>
            <a:ext cx="759429" cy="696835"/>
            <a:chOff x="1260058" y="4183058"/>
            <a:chExt cx="403702" cy="370428"/>
          </a:xfrm>
        </p:grpSpPr>
        <p:sp>
          <p:nvSpPr>
            <p:cNvPr id="67" name="円/楕円 66"/>
            <p:cNvSpPr/>
            <p:nvPr/>
          </p:nvSpPr>
          <p:spPr>
            <a:xfrm rot="2057303">
              <a:off x="1629768" y="4183058"/>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円/楕円 69"/>
            <p:cNvSpPr/>
            <p:nvPr/>
          </p:nvSpPr>
          <p:spPr>
            <a:xfrm rot="2057303">
              <a:off x="1625436" y="4519494"/>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3" name="円/楕円 72"/>
            <p:cNvSpPr/>
            <p:nvPr/>
          </p:nvSpPr>
          <p:spPr>
            <a:xfrm rot="2057303">
              <a:off x="1438119" y="4513936"/>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円/楕円 73"/>
            <p:cNvSpPr/>
            <p:nvPr/>
          </p:nvSpPr>
          <p:spPr>
            <a:xfrm rot="2057303">
              <a:off x="1260058" y="448433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円/楕円 74"/>
            <p:cNvSpPr/>
            <p:nvPr/>
          </p:nvSpPr>
          <p:spPr>
            <a:xfrm rot="2057303">
              <a:off x="1402821" y="4227493"/>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50" name="グループ化 49"/>
          <p:cNvGrpSpPr/>
          <p:nvPr/>
        </p:nvGrpSpPr>
        <p:grpSpPr>
          <a:xfrm>
            <a:off x="5657746" y="5847265"/>
            <a:ext cx="561051" cy="503377"/>
            <a:chOff x="1369241" y="5113957"/>
            <a:chExt cx="298247" cy="267588"/>
          </a:xfrm>
        </p:grpSpPr>
        <p:sp>
          <p:nvSpPr>
            <p:cNvPr id="60" name="円/楕円 59"/>
            <p:cNvSpPr/>
            <p:nvPr/>
          </p:nvSpPr>
          <p:spPr>
            <a:xfrm rot="10451291">
              <a:off x="1369241" y="522890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4" name="円/楕円 63"/>
            <p:cNvSpPr/>
            <p:nvPr/>
          </p:nvSpPr>
          <p:spPr>
            <a:xfrm rot="10451291">
              <a:off x="1477891" y="517142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円/楕円 64"/>
            <p:cNvSpPr/>
            <p:nvPr/>
          </p:nvSpPr>
          <p:spPr>
            <a:xfrm rot="10451291">
              <a:off x="1591568" y="511395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円/楕円 65"/>
            <p:cNvSpPr/>
            <p:nvPr/>
          </p:nvSpPr>
          <p:spPr>
            <a:xfrm rot="10451291">
              <a:off x="1633496" y="5347553"/>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51" name="グループ化 50"/>
          <p:cNvGrpSpPr/>
          <p:nvPr/>
        </p:nvGrpSpPr>
        <p:grpSpPr>
          <a:xfrm>
            <a:off x="5659048" y="5035751"/>
            <a:ext cx="557849" cy="641653"/>
            <a:chOff x="1369933" y="4682567"/>
            <a:chExt cx="296545" cy="341094"/>
          </a:xfrm>
        </p:grpSpPr>
        <p:sp>
          <p:nvSpPr>
            <p:cNvPr id="53" name="円/楕円 52"/>
            <p:cNvSpPr/>
            <p:nvPr/>
          </p:nvSpPr>
          <p:spPr>
            <a:xfrm rot="2057303">
              <a:off x="1632486" y="4877865"/>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円/楕円 56"/>
            <p:cNvSpPr/>
            <p:nvPr/>
          </p:nvSpPr>
          <p:spPr>
            <a:xfrm rot="2057303">
              <a:off x="1547993" y="4989669"/>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円/楕円 57"/>
            <p:cNvSpPr/>
            <p:nvPr/>
          </p:nvSpPr>
          <p:spPr>
            <a:xfrm rot="2057303">
              <a:off x="1369933" y="4960070"/>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円/楕円 58"/>
            <p:cNvSpPr/>
            <p:nvPr/>
          </p:nvSpPr>
          <p:spPr>
            <a:xfrm rot="2057303">
              <a:off x="1535125" y="468256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38" name="テキスト ボックス 137"/>
          <p:cNvSpPr txBox="1"/>
          <p:nvPr/>
        </p:nvSpPr>
        <p:spPr>
          <a:xfrm>
            <a:off x="5932003" y="6382183"/>
            <a:ext cx="1024439" cy="461665"/>
          </a:xfrm>
          <a:prstGeom prst="rect">
            <a:avLst/>
          </a:prstGeom>
          <a:noFill/>
        </p:spPr>
        <p:txBody>
          <a:bodyPr wrap="square" rtlCol="0">
            <a:spAutoFit/>
          </a:bodyPr>
          <a:lstStyle/>
          <a:p>
            <a:pPr algn="ctr"/>
            <a:r>
              <a:rPr lang="ja-JP" altLang="en-US" sz="2400" dirty="0">
                <a:solidFill>
                  <a:prstClr val="black"/>
                </a:solidFill>
              </a:rPr>
              <a:t>画像</a:t>
            </a:r>
            <a:r>
              <a:rPr lang="en-US" altLang="ja-JP" sz="2400" dirty="0">
                <a:solidFill>
                  <a:prstClr val="black"/>
                </a:solidFill>
              </a:rPr>
              <a:t>2</a:t>
            </a:r>
            <a:endParaRPr lang="ja-JP" altLang="en-US" sz="2400" dirty="0" err="1">
              <a:solidFill>
                <a:prstClr val="black"/>
              </a:solidFill>
            </a:endParaRPr>
          </a:p>
        </p:txBody>
      </p:sp>
      <p:sp>
        <p:nvSpPr>
          <p:cNvPr id="76" name="コンテンツ プレースホルダー 2"/>
          <p:cNvSpPr>
            <a:spLocks noGrp="1"/>
          </p:cNvSpPr>
          <p:nvPr>
            <p:ph idx="1"/>
          </p:nvPr>
        </p:nvSpPr>
        <p:spPr>
          <a:xfrm>
            <a:off x="457200" y="1340768"/>
            <a:ext cx="8229600" cy="4785395"/>
          </a:xfrm>
        </p:spPr>
        <p:txBody>
          <a:bodyPr/>
          <a:lstStyle/>
          <a:p>
            <a:r>
              <a:rPr lang="ja-JP" altLang="en-US" dirty="0"/>
              <a:t>注目ランドマークを決め，その近傍のランドマーク間の特徴を比較</a:t>
            </a:r>
            <a:endParaRPr lang="en-US" altLang="ja-JP" b="0" dirty="0"/>
          </a:p>
        </p:txBody>
      </p:sp>
      <p:cxnSp>
        <p:nvCxnSpPr>
          <p:cNvPr id="78" name="直線コネクタ 77"/>
          <p:cNvCxnSpPr>
            <a:stCxn id="83" idx="1"/>
            <a:endCxn id="81" idx="5"/>
          </p:cNvCxnSpPr>
          <p:nvPr/>
        </p:nvCxnSpPr>
        <p:spPr>
          <a:xfrm flipV="1">
            <a:off x="7078748" y="3933293"/>
            <a:ext cx="38642" cy="5192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84" idx="0"/>
            <a:endCxn id="81" idx="4"/>
          </p:cNvCxnSpPr>
          <p:nvPr/>
        </p:nvCxnSpPr>
        <p:spPr>
          <a:xfrm flipV="1">
            <a:off x="6900463" y="3928294"/>
            <a:ext cx="192972" cy="51336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77" idx="1"/>
            <a:endCxn id="81" idx="5"/>
          </p:cNvCxnSpPr>
          <p:nvPr/>
        </p:nvCxnSpPr>
        <p:spPr>
          <a:xfrm flipH="1" flipV="1">
            <a:off x="7117390" y="3933293"/>
            <a:ext cx="144510" cy="88663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67" idx="7"/>
            <a:endCxn id="81" idx="4"/>
          </p:cNvCxnSpPr>
          <p:nvPr/>
        </p:nvCxnSpPr>
        <p:spPr>
          <a:xfrm flipV="1">
            <a:off x="6211227" y="3928294"/>
            <a:ext cx="882208" cy="1938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グループ化 88"/>
          <p:cNvGrpSpPr/>
          <p:nvPr/>
        </p:nvGrpSpPr>
        <p:grpSpPr>
          <a:xfrm>
            <a:off x="3840383" y="3490587"/>
            <a:ext cx="1551152" cy="1576407"/>
            <a:chOff x="3840383" y="3490587"/>
            <a:chExt cx="1551152" cy="1576407"/>
          </a:xfrm>
        </p:grpSpPr>
        <p:sp>
          <p:nvSpPr>
            <p:cNvPr id="85" name="不等号 84"/>
            <p:cNvSpPr/>
            <p:nvPr/>
          </p:nvSpPr>
          <p:spPr>
            <a:xfrm>
              <a:off x="3985404" y="3490587"/>
              <a:ext cx="1173193" cy="1061591"/>
            </a:xfrm>
            <a:prstGeom prst="mathNotEqual">
              <a:avLst>
                <a:gd name="adj1" fmla="val 14357"/>
                <a:gd name="adj2" fmla="val 6600000"/>
                <a:gd name="adj3" fmla="val 1909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6" name="テキスト ボックス 85"/>
            <p:cNvSpPr txBox="1"/>
            <p:nvPr/>
          </p:nvSpPr>
          <p:spPr>
            <a:xfrm>
              <a:off x="3840383" y="4605329"/>
              <a:ext cx="1551152" cy="461665"/>
            </a:xfrm>
            <a:prstGeom prst="rect">
              <a:avLst/>
            </a:prstGeom>
            <a:noFill/>
          </p:spPr>
          <p:txBody>
            <a:bodyPr wrap="square" rtlCol="0">
              <a:spAutoFit/>
            </a:bodyPr>
            <a:lstStyle/>
            <a:p>
              <a:pPr algn="ctr"/>
              <a:r>
                <a:rPr lang="ja-JP" altLang="en-US" sz="2400" dirty="0">
                  <a:solidFill>
                    <a:srgbClr val="0070C0"/>
                  </a:solidFill>
                </a:rPr>
                <a:t>不一致</a:t>
              </a:r>
            </a:p>
          </p:txBody>
        </p:sp>
      </p:grpSp>
      <p:sp>
        <p:nvSpPr>
          <p:cNvPr id="63" name="円/楕円 62"/>
          <p:cNvSpPr/>
          <p:nvPr/>
        </p:nvSpPr>
        <p:spPr>
          <a:xfrm>
            <a:off x="6031083" y="3510465"/>
            <a:ext cx="1679615" cy="1679615"/>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p:nvPr/>
        </p:nvSpPr>
        <p:spPr>
          <a:xfrm>
            <a:off x="2776030" y="3134188"/>
            <a:ext cx="1197645" cy="1197645"/>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p:nvSpPr>
        <p:spPr>
          <a:xfrm>
            <a:off x="3082568" y="3357035"/>
            <a:ext cx="387536" cy="38753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左矢印 18"/>
          <p:cNvSpPr/>
          <p:nvPr/>
        </p:nvSpPr>
        <p:spPr>
          <a:xfrm rot="15111665">
            <a:off x="2887742" y="2992554"/>
            <a:ext cx="436124"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円/楕円 70"/>
          <p:cNvSpPr/>
          <p:nvPr/>
        </p:nvSpPr>
        <p:spPr>
          <a:xfrm>
            <a:off x="6916395" y="3701435"/>
            <a:ext cx="387536" cy="38753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左矢印 71"/>
          <p:cNvSpPr/>
          <p:nvPr/>
        </p:nvSpPr>
        <p:spPr>
          <a:xfrm rot="15111665">
            <a:off x="6740525" y="3322528"/>
            <a:ext cx="436124"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3355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indefinite"/>
                                        <p:tgtEl>
                                          <p:spTgt spid="44"/>
                                        </p:tgtEl>
                                        <p:attrNameLst>
                                          <p:attrName>fillcolor</p:attrName>
                                        </p:attrNameLst>
                                      </p:cBhvr>
                                      <p:to>
                                        <p:clrVal>
                                          <a:schemeClr val="folHlink"/>
                                        </p:clrVal>
                                      </p:to>
                                    </p:set>
                                    <p:set>
                                      <p:cBhvr>
                                        <p:cTn id="7" dur="indefinite"/>
                                        <p:tgtEl>
                                          <p:spTgt spid="44"/>
                                        </p:tgtEl>
                                        <p:attrNameLst>
                                          <p:attrName>fill.type</p:attrName>
                                        </p:attrNameLst>
                                      </p:cBhvr>
                                      <p:to>
                                        <p:strVal val="solid"/>
                                      </p:to>
                                    </p:set>
                                    <p:set>
                                      <p:cBhvr>
                                        <p:cTn id="8" dur="indefinite"/>
                                        <p:tgtEl>
                                          <p:spTgt spid="44"/>
                                        </p:tgtEl>
                                        <p:attrNameLst>
                                          <p:attrName>fill.on</p:attrName>
                                        </p:attrNameLst>
                                      </p:cBhvr>
                                      <p:to>
                                        <p:strVal val="true"/>
                                      </p:to>
                                    </p:set>
                                  </p:childTnLst>
                                </p:cTn>
                              </p:par>
                              <p:par>
                                <p:cTn id="9" presetID="1" presetClass="emph" presetSubtype="1" nodeType="withEffect">
                                  <p:stCondLst>
                                    <p:cond delay="0"/>
                                  </p:stCondLst>
                                  <p:childTnLst>
                                    <p:set>
                                      <p:cBhvr>
                                        <p:cTn id="10" dur="indefinite"/>
                                        <p:tgtEl>
                                          <p:spTgt spid="81"/>
                                        </p:tgtEl>
                                        <p:attrNameLst>
                                          <p:attrName>fillcolor</p:attrName>
                                        </p:attrNameLst>
                                      </p:cBhvr>
                                      <p:to>
                                        <p:clrVal>
                                          <a:schemeClr val="folHlink"/>
                                        </p:clrVal>
                                      </p:to>
                                    </p:set>
                                    <p:set>
                                      <p:cBhvr>
                                        <p:cTn id="11" dur="indefinite"/>
                                        <p:tgtEl>
                                          <p:spTgt spid="81"/>
                                        </p:tgtEl>
                                        <p:attrNameLst>
                                          <p:attrName>fill.type</p:attrName>
                                        </p:attrNameLst>
                                      </p:cBhvr>
                                      <p:to>
                                        <p:strVal val="solid"/>
                                      </p:to>
                                    </p:set>
                                    <p:set>
                                      <p:cBhvr>
                                        <p:cTn id="12" dur="indefinite"/>
                                        <p:tgtEl>
                                          <p:spTgt spid="81"/>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8" grpId="0" animBg="1"/>
      <p:bldP spid="18" grpId="0" animBg="1"/>
      <p:bldP spid="18" grpId="1" animBg="1"/>
      <p:bldP spid="19" grpId="0" animBg="1"/>
      <p:bldP spid="19" grpId="1" animBg="1"/>
      <p:bldP spid="71" grpId="0" animBg="1"/>
      <p:bldP spid="71" grpId="1" animBg="1"/>
      <p:bldP spid="72" grpId="0" animBg="1"/>
      <p:bldP spid="7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特徴マッチング（</a:t>
            </a:r>
            <a:r>
              <a:rPr lang="en-US" altLang="ja-JP" dirty="0"/>
              <a:t>2/3</a:t>
            </a:r>
            <a:r>
              <a:rPr lang="ja-JP" altLang="en-US" dirty="0"/>
              <a:t>）</a:t>
            </a:r>
            <a:endParaRPr kumimoji="1" lang="ja-JP" altLang="en-US"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11</a:t>
            </a:fld>
            <a:endParaRPr lang="ja-JP" altLang="en-US" dirty="0">
              <a:solidFill>
                <a:prstClr val="black">
                  <a:tint val="75000"/>
                </a:prstClr>
              </a:solidFill>
            </a:endParaRPr>
          </a:p>
        </p:txBody>
      </p:sp>
      <p:sp>
        <p:nvSpPr>
          <p:cNvPr id="36" name="円/楕円 35"/>
          <p:cNvSpPr/>
          <p:nvPr/>
        </p:nvSpPr>
        <p:spPr>
          <a:xfrm rot="2057303">
            <a:off x="3648557" y="341372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7" name="直線コネクタ 36"/>
          <p:cNvCxnSpPr>
            <a:stCxn id="44" idx="7"/>
            <a:endCxn id="36" idx="3"/>
          </p:cNvCxnSpPr>
          <p:nvPr/>
        </p:nvCxnSpPr>
        <p:spPr>
          <a:xfrm flipV="1">
            <a:off x="3286405" y="3451498"/>
            <a:ext cx="362707" cy="714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44" idx="6"/>
            <a:endCxn id="39" idx="2"/>
          </p:cNvCxnSpPr>
          <p:nvPr/>
        </p:nvCxnSpPr>
        <p:spPr>
          <a:xfrm>
            <a:off x="3281424" y="3546793"/>
            <a:ext cx="364551" cy="5113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rot="2057303">
            <a:off x="3640439" y="404420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0" name="直線コネクタ 39"/>
          <p:cNvCxnSpPr>
            <a:stCxn id="42" idx="1"/>
            <a:endCxn id="44" idx="5"/>
          </p:cNvCxnSpPr>
          <p:nvPr/>
        </p:nvCxnSpPr>
        <p:spPr>
          <a:xfrm flipH="1" flipV="1">
            <a:off x="3261029" y="3560145"/>
            <a:ext cx="54308" cy="4742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43" idx="0"/>
            <a:endCxn id="44" idx="4"/>
          </p:cNvCxnSpPr>
          <p:nvPr/>
        </p:nvCxnSpPr>
        <p:spPr>
          <a:xfrm flipV="1">
            <a:off x="3005515" y="3555164"/>
            <a:ext cx="231651" cy="4286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rot="2057303">
            <a:off x="3289407" y="4033792"/>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楕円 42"/>
          <p:cNvSpPr/>
          <p:nvPr/>
        </p:nvSpPr>
        <p:spPr>
          <a:xfrm rot="2057303">
            <a:off x="2955721" y="3978324"/>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円/楕円 43"/>
          <p:cNvSpPr/>
          <p:nvPr/>
        </p:nvSpPr>
        <p:spPr>
          <a:xfrm rot="2057303">
            <a:off x="3223259" y="3496999"/>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円/楕円 28"/>
          <p:cNvSpPr/>
          <p:nvPr/>
        </p:nvSpPr>
        <p:spPr>
          <a:xfrm rot="10451291">
            <a:off x="3160330" y="537364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円/楕円 32"/>
          <p:cNvSpPr/>
          <p:nvPr/>
        </p:nvSpPr>
        <p:spPr>
          <a:xfrm rot="10451291">
            <a:off x="3363940" y="5265929"/>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円/楕円 33"/>
          <p:cNvSpPr/>
          <p:nvPr/>
        </p:nvSpPr>
        <p:spPr>
          <a:xfrm rot="10451291">
            <a:off x="3576970" y="5158230"/>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円/楕円 34"/>
          <p:cNvSpPr/>
          <p:nvPr/>
        </p:nvSpPr>
        <p:spPr>
          <a:xfrm rot="10451291">
            <a:off x="3655543" y="559598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円/楕円 21"/>
          <p:cNvSpPr/>
          <p:nvPr/>
        </p:nvSpPr>
        <p:spPr>
          <a:xfrm rot="2057303">
            <a:off x="3653651" y="4715794"/>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円/楕円 25"/>
          <p:cNvSpPr/>
          <p:nvPr/>
        </p:nvSpPr>
        <p:spPr>
          <a:xfrm rot="2057303">
            <a:off x="3495311" y="4925314"/>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円/楕円 26"/>
          <p:cNvSpPr/>
          <p:nvPr/>
        </p:nvSpPr>
        <p:spPr>
          <a:xfrm rot="2057303">
            <a:off x="3161627" y="486984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円/楕円 27"/>
          <p:cNvSpPr/>
          <p:nvPr/>
        </p:nvSpPr>
        <p:spPr>
          <a:xfrm rot="2057303">
            <a:off x="3471197" y="434980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rot="14717535">
            <a:off x="1801127" y="3773663"/>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円/楕円 13"/>
          <p:cNvSpPr/>
          <p:nvPr/>
        </p:nvSpPr>
        <p:spPr>
          <a:xfrm rot="14717535">
            <a:off x="2044769" y="3675636"/>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14"/>
          <p:cNvSpPr/>
          <p:nvPr/>
        </p:nvSpPr>
        <p:spPr>
          <a:xfrm rot="14717535">
            <a:off x="2302209" y="3895058"/>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5"/>
          <p:cNvSpPr/>
          <p:nvPr/>
        </p:nvSpPr>
        <p:spPr>
          <a:xfrm rot="14717535">
            <a:off x="1768997" y="4181343"/>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p:nvSpPr>
        <p:spPr>
          <a:xfrm rot="14717535">
            <a:off x="2192906" y="4466213"/>
            <a:ext cx="63701" cy="637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正方形/長方形 45"/>
          <p:cNvSpPr/>
          <p:nvPr/>
        </p:nvSpPr>
        <p:spPr>
          <a:xfrm>
            <a:off x="5391535" y="2348880"/>
            <a:ext cx="2105375" cy="40915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円/楕円 76"/>
          <p:cNvSpPr/>
          <p:nvPr/>
        </p:nvSpPr>
        <p:spPr>
          <a:xfrm rot="2057303">
            <a:off x="7235871" y="4819366"/>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円/楕円 80"/>
          <p:cNvSpPr/>
          <p:nvPr/>
        </p:nvSpPr>
        <p:spPr>
          <a:xfrm rot="2057303">
            <a:off x="7079475" y="3869906"/>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円/楕円 81"/>
          <p:cNvSpPr/>
          <p:nvPr/>
        </p:nvSpPr>
        <p:spPr>
          <a:xfrm rot="2057303">
            <a:off x="6706600" y="4931059"/>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円/楕円 82"/>
          <p:cNvSpPr/>
          <p:nvPr/>
        </p:nvSpPr>
        <p:spPr>
          <a:xfrm rot="2057303">
            <a:off x="7052719" y="4451979"/>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円/楕円 83"/>
          <p:cNvSpPr/>
          <p:nvPr/>
        </p:nvSpPr>
        <p:spPr>
          <a:xfrm rot="2057303">
            <a:off x="6850479" y="4436104"/>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円/楕円 66"/>
          <p:cNvSpPr/>
          <p:nvPr/>
        </p:nvSpPr>
        <p:spPr>
          <a:xfrm rot="2057303">
            <a:off x="6147840" y="4096093"/>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8" name="直線コネクタ 67"/>
          <p:cNvCxnSpPr>
            <a:stCxn id="75" idx="7"/>
            <a:endCxn id="67" idx="3"/>
          </p:cNvCxnSpPr>
          <p:nvPr/>
        </p:nvCxnSpPr>
        <p:spPr>
          <a:xfrm flipV="1">
            <a:off x="5784303" y="4134008"/>
            <a:ext cx="364093" cy="717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75" idx="6"/>
            <a:endCxn id="70" idx="2"/>
          </p:cNvCxnSpPr>
          <p:nvPr/>
        </p:nvCxnSpPr>
        <p:spPr>
          <a:xfrm>
            <a:off x="5779303" y="4229667"/>
            <a:ext cx="365944" cy="5132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rot="2057303">
            <a:off x="6139690" y="4728984"/>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1" name="直線コネクタ 70"/>
          <p:cNvCxnSpPr>
            <a:stCxn id="73" idx="1"/>
            <a:endCxn id="75" idx="5"/>
          </p:cNvCxnSpPr>
          <p:nvPr/>
        </p:nvCxnSpPr>
        <p:spPr>
          <a:xfrm flipH="1" flipV="1">
            <a:off x="5758830" y="4243070"/>
            <a:ext cx="54516" cy="4760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74" idx="0"/>
            <a:endCxn id="75" idx="4"/>
          </p:cNvCxnSpPr>
          <p:nvPr/>
        </p:nvCxnSpPr>
        <p:spPr>
          <a:xfrm flipV="1">
            <a:off x="5502339" y="4238070"/>
            <a:ext cx="232536" cy="43033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2057303">
            <a:off x="5787317" y="4718528"/>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円/楕円 73"/>
          <p:cNvSpPr/>
          <p:nvPr/>
        </p:nvSpPr>
        <p:spPr>
          <a:xfrm rot="2057303">
            <a:off x="5452355" y="4662848"/>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円/楕円 74"/>
          <p:cNvSpPr/>
          <p:nvPr/>
        </p:nvSpPr>
        <p:spPr>
          <a:xfrm rot="2057303">
            <a:off x="5720915" y="4179682"/>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円/楕円 59"/>
          <p:cNvSpPr/>
          <p:nvPr/>
        </p:nvSpPr>
        <p:spPr>
          <a:xfrm rot="10451291">
            <a:off x="5657746" y="6063505"/>
            <a:ext cx="63944" cy="639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4" name="円/楕円 63"/>
          <p:cNvSpPr/>
          <p:nvPr/>
        </p:nvSpPr>
        <p:spPr>
          <a:xfrm rot="10451291">
            <a:off x="5862134" y="5955376"/>
            <a:ext cx="63944" cy="639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円/楕円 64"/>
          <p:cNvSpPr/>
          <p:nvPr/>
        </p:nvSpPr>
        <p:spPr>
          <a:xfrm rot="10451291">
            <a:off x="6075979" y="5847265"/>
            <a:ext cx="63944" cy="639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円/楕円 65"/>
          <p:cNvSpPr/>
          <p:nvPr/>
        </p:nvSpPr>
        <p:spPr>
          <a:xfrm rot="10451291">
            <a:off x="6154853" y="6286697"/>
            <a:ext cx="63944" cy="639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円/楕円 52"/>
          <p:cNvSpPr/>
          <p:nvPr/>
        </p:nvSpPr>
        <p:spPr>
          <a:xfrm rot="2057303">
            <a:off x="6152953" y="5403138"/>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円/楕円 56"/>
          <p:cNvSpPr/>
          <p:nvPr/>
        </p:nvSpPr>
        <p:spPr>
          <a:xfrm rot="2057303">
            <a:off x="5994008" y="5613460"/>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円/楕円 57"/>
          <p:cNvSpPr/>
          <p:nvPr/>
        </p:nvSpPr>
        <p:spPr>
          <a:xfrm rot="2057303">
            <a:off x="5659048" y="5557779"/>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円/楕円 58"/>
          <p:cNvSpPr/>
          <p:nvPr/>
        </p:nvSpPr>
        <p:spPr>
          <a:xfrm rot="2057303">
            <a:off x="5969801" y="5035751"/>
            <a:ext cx="63944" cy="63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コンテンツ プレースホルダー 2"/>
          <p:cNvSpPr>
            <a:spLocks noGrp="1"/>
          </p:cNvSpPr>
          <p:nvPr>
            <p:ph idx="1"/>
          </p:nvPr>
        </p:nvSpPr>
        <p:spPr>
          <a:xfrm>
            <a:off x="457200" y="1340768"/>
            <a:ext cx="8229600" cy="4785395"/>
          </a:xfrm>
        </p:spPr>
        <p:txBody>
          <a:bodyPr/>
          <a:lstStyle/>
          <a:p>
            <a:r>
              <a:rPr lang="ja-JP" altLang="en-US" dirty="0"/>
              <a:t>注目ランドマークを変更し，その近傍のランドマーク間の特徴を比較</a:t>
            </a:r>
            <a:endParaRPr lang="en-US" altLang="ja-JP" dirty="0"/>
          </a:p>
        </p:txBody>
      </p:sp>
      <p:sp>
        <p:nvSpPr>
          <p:cNvPr id="78" name="円/楕円 77"/>
          <p:cNvSpPr/>
          <p:nvPr/>
        </p:nvSpPr>
        <p:spPr>
          <a:xfrm>
            <a:off x="2715173" y="3129529"/>
            <a:ext cx="1319964" cy="131996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円/楕円 78"/>
          <p:cNvSpPr/>
          <p:nvPr/>
        </p:nvSpPr>
        <p:spPr>
          <a:xfrm>
            <a:off x="5199078" y="3716688"/>
            <a:ext cx="1319964" cy="131996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8"/>
          <p:cNvGrpSpPr/>
          <p:nvPr/>
        </p:nvGrpSpPr>
        <p:grpSpPr>
          <a:xfrm>
            <a:off x="3887924" y="3473623"/>
            <a:ext cx="1368152" cy="1378273"/>
            <a:chOff x="3895018" y="3473623"/>
            <a:chExt cx="1368152" cy="1378273"/>
          </a:xfrm>
        </p:grpSpPr>
        <p:sp>
          <p:nvSpPr>
            <p:cNvPr id="80" name="等号 79"/>
            <p:cNvSpPr/>
            <p:nvPr/>
          </p:nvSpPr>
          <p:spPr>
            <a:xfrm>
              <a:off x="3998284" y="3473623"/>
              <a:ext cx="1161621" cy="1161621"/>
            </a:xfrm>
            <a:prstGeom prst="mathEqual">
              <a:avLst>
                <a:gd name="adj1" fmla="val 13471"/>
                <a:gd name="adj2" fmla="val 195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5" name="テキスト ボックス 84"/>
            <p:cNvSpPr txBox="1"/>
            <p:nvPr/>
          </p:nvSpPr>
          <p:spPr>
            <a:xfrm>
              <a:off x="3895018" y="4390231"/>
              <a:ext cx="1368152" cy="461665"/>
            </a:xfrm>
            <a:prstGeom prst="rect">
              <a:avLst/>
            </a:prstGeom>
            <a:noFill/>
          </p:spPr>
          <p:txBody>
            <a:bodyPr wrap="square" rtlCol="0">
              <a:spAutoFit/>
            </a:bodyPr>
            <a:lstStyle/>
            <a:p>
              <a:pPr algn="ctr"/>
              <a:r>
                <a:rPr lang="ja-JP" altLang="en-US" sz="2400" dirty="0">
                  <a:solidFill>
                    <a:srgbClr val="FF0000"/>
                  </a:solidFill>
                </a:rPr>
                <a:t>一致</a:t>
              </a:r>
            </a:p>
          </p:txBody>
        </p:sp>
      </p:grpSp>
      <p:sp>
        <p:nvSpPr>
          <p:cNvPr id="61" name="円/楕円 60"/>
          <p:cNvSpPr/>
          <p:nvPr/>
        </p:nvSpPr>
        <p:spPr>
          <a:xfrm>
            <a:off x="3082568" y="3357035"/>
            <a:ext cx="387536" cy="38753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左矢印 61"/>
          <p:cNvSpPr/>
          <p:nvPr/>
        </p:nvSpPr>
        <p:spPr>
          <a:xfrm rot="15111665">
            <a:off x="2887742" y="2992554"/>
            <a:ext cx="436124"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円/楕円 62"/>
          <p:cNvSpPr/>
          <p:nvPr/>
        </p:nvSpPr>
        <p:spPr>
          <a:xfrm>
            <a:off x="5566579" y="4001516"/>
            <a:ext cx="387536" cy="38753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左矢印 85"/>
          <p:cNvSpPr/>
          <p:nvPr/>
        </p:nvSpPr>
        <p:spPr>
          <a:xfrm rot="15111665">
            <a:off x="5390709" y="3622609"/>
            <a:ext cx="436124"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正方形/長方形 88"/>
          <p:cNvSpPr/>
          <p:nvPr/>
        </p:nvSpPr>
        <p:spPr>
          <a:xfrm>
            <a:off x="1647090" y="2356710"/>
            <a:ext cx="2097355" cy="40734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2176698" y="6382183"/>
            <a:ext cx="1038138" cy="461665"/>
          </a:xfrm>
          <a:prstGeom prst="rect">
            <a:avLst/>
          </a:prstGeom>
          <a:noFill/>
        </p:spPr>
        <p:txBody>
          <a:bodyPr wrap="square" rtlCol="0">
            <a:spAutoFit/>
          </a:bodyPr>
          <a:lstStyle/>
          <a:p>
            <a:pPr algn="ctr"/>
            <a:r>
              <a:rPr lang="ja-JP" altLang="en-US" sz="2400" dirty="0">
                <a:solidFill>
                  <a:prstClr val="black"/>
                </a:solidFill>
              </a:rPr>
              <a:t>画像</a:t>
            </a:r>
            <a:r>
              <a:rPr lang="en-US" altLang="ja-JP" sz="2400" dirty="0">
                <a:solidFill>
                  <a:prstClr val="black"/>
                </a:solidFill>
              </a:rPr>
              <a:t>1</a:t>
            </a:r>
            <a:endParaRPr lang="ja-JP" altLang="en-US" sz="2400" dirty="0" err="1">
              <a:solidFill>
                <a:prstClr val="black"/>
              </a:solidFill>
            </a:endParaRPr>
          </a:p>
        </p:txBody>
      </p:sp>
      <p:sp>
        <p:nvSpPr>
          <p:cNvPr id="91" name="テキスト ボックス 90"/>
          <p:cNvSpPr txBox="1"/>
          <p:nvPr/>
        </p:nvSpPr>
        <p:spPr>
          <a:xfrm>
            <a:off x="5932003" y="6382183"/>
            <a:ext cx="1024439" cy="461665"/>
          </a:xfrm>
          <a:prstGeom prst="rect">
            <a:avLst/>
          </a:prstGeom>
          <a:noFill/>
        </p:spPr>
        <p:txBody>
          <a:bodyPr wrap="square" rtlCol="0">
            <a:spAutoFit/>
          </a:bodyPr>
          <a:lstStyle/>
          <a:p>
            <a:pPr algn="ctr"/>
            <a:r>
              <a:rPr lang="ja-JP" altLang="en-US" sz="2400" dirty="0">
                <a:solidFill>
                  <a:prstClr val="black"/>
                </a:solidFill>
              </a:rPr>
              <a:t>画像</a:t>
            </a:r>
            <a:r>
              <a:rPr lang="en-US" altLang="ja-JP" sz="2400" dirty="0">
                <a:solidFill>
                  <a:prstClr val="black"/>
                </a:solidFill>
              </a:rPr>
              <a:t>2</a:t>
            </a:r>
            <a:endParaRPr lang="ja-JP" altLang="en-US" sz="2400" dirty="0" err="1">
              <a:solidFill>
                <a:prstClr val="black"/>
              </a:solidFill>
            </a:endParaRPr>
          </a:p>
        </p:txBody>
      </p:sp>
    </p:spTree>
    <p:extLst>
      <p:ext uri="{BB962C8B-B14F-4D97-AF65-F5344CB8AC3E}">
        <p14:creationId xmlns:p14="http://schemas.microsoft.com/office/powerpoint/2010/main" val="35711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indefinite"/>
                                        <p:tgtEl>
                                          <p:spTgt spid="44"/>
                                        </p:tgtEl>
                                        <p:attrNameLst>
                                          <p:attrName>fillcolor</p:attrName>
                                        </p:attrNameLst>
                                      </p:cBhvr>
                                      <p:to>
                                        <p:clrVal>
                                          <a:schemeClr val="folHlink"/>
                                        </p:clrVal>
                                      </p:to>
                                    </p:set>
                                    <p:set>
                                      <p:cBhvr>
                                        <p:cTn id="7" dur="indefinite"/>
                                        <p:tgtEl>
                                          <p:spTgt spid="44"/>
                                        </p:tgtEl>
                                        <p:attrNameLst>
                                          <p:attrName>fill.type</p:attrName>
                                        </p:attrNameLst>
                                      </p:cBhvr>
                                      <p:to>
                                        <p:strVal val="solid"/>
                                      </p:to>
                                    </p:set>
                                    <p:set>
                                      <p:cBhvr>
                                        <p:cTn id="8" dur="indefinite"/>
                                        <p:tgtEl>
                                          <p:spTgt spid="44"/>
                                        </p:tgtEl>
                                        <p:attrNameLst>
                                          <p:attrName>fill.on</p:attrName>
                                        </p:attrNameLst>
                                      </p:cBhvr>
                                      <p:to>
                                        <p:strVal val="true"/>
                                      </p:to>
                                    </p:set>
                                  </p:childTnLst>
                                </p:cTn>
                              </p:par>
                              <p:par>
                                <p:cTn id="9" presetID="1" presetClass="emph" presetSubtype="1" nodeType="withEffect">
                                  <p:stCondLst>
                                    <p:cond delay="0"/>
                                  </p:stCondLst>
                                  <p:childTnLst>
                                    <p:set>
                                      <p:cBhvr>
                                        <p:cTn id="10" dur="indefinite"/>
                                        <p:tgtEl>
                                          <p:spTgt spid="75"/>
                                        </p:tgtEl>
                                        <p:attrNameLst>
                                          <p:attrName>fillcolor</p:attrName>
                                        </p:attrNameLst>
                                      </p:cBhvr>
                                      <p:to>
                                        <p:clrVal>
                                          <a:schemeClr val="folHlink"/>
                                        </p:clrVal>
                                      </p:to>
                                    </p:set>
                                    <p:set>
                                      <p:cBhvr>
                                        <p:cTn id="11" dur="indefinite"/>
                                        <p:tgtEl>
                                          <p:spTgt spid="75"/>
                                        </p:tgtEl>
                                        <p:attrNameLst>
                                          <p:attrName>fill.type</p:attrName>
                                        </p:attrNameLst>
                                      </p:cBhvr>
                                      <p:to>
                                        <p:strVal val="solid"/>
                                      </p:to>
                                    </p:set>
                                    <p:set>
                                      <p:cBhvr>
                                        <p:cTn id="12" dur="indefinite"/>
                                        <p:tgtEl>
                                          <p:spTgt spid="75"/>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6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61" grpId="0" animBg="1"/>
      <p:bldP spid="61" grpId="1" animBg="1"/>
      <p:bldP spid="62" grpId="0" animBg="1"/>
      <p:bldP spid="62" grpId="1" animBg="1"/>
      <p:bldP spid="63" grpId="0" animBg="1"/>
      <p:bldP spid="63" grpId="1" animBg="1"/>
      <p:bldP spid="86" grpId="0" animBg="1"/>
      <p:bldP spid="8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特徴マッチング（</a:t>
            </a:r>
            <a:r>
              <a:rPr lang="en-US" altLang="ja-JP" dirty="0"/>
              <a:t>3/3</a:t>
            </a:r>
            <a:r>
              <a:rPr lang="ja-JP" altLang="en-US" dirty="0"/>
              <a:t>）</a:t>
            </a:r>
            <a:endParaRPr kumimoji="1" lang="ja-JP" altLang="en-US"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12</a:t>
            </a:fld>
            <a:endParaRPr lang="ja-JP" altLang="en-US" dirty="0">
              <a:solidFill>
                <a:prstClr val="black">
                  <a:tint val="75000"/>
                </a:prstClr>
              </a:solidFill>
            </a:endParaRPr>
          </a:p>
        </p:txBody>
      </p:sp>
      <p:grpSp>
        <p:nvGrpSpPr>
          <p:cNvPr id="7" name="グループ化 6"/>
          <p:cNvGrpSpPr/>
          <p:nvPr/>
        </p:nvGrpSpPr>
        <p:grpSpPr>
          <a:xfrm>
            <a:off x="2957800" y="3416548"/>
            <a:ext cx="763523" cy="2245961"/>
            <a:chOff x="1260058" y="4183058"/>
            <a:chExt cx="407430" cy="1198487"/>
          </a:xfrm>
        </p:grpSpPr>
        <p:grpSp>
          <p:nvGrpSpPr>
            <p:cNvPr id="18" name="グループ化 17"/>
            <p:cNvGrpSpPr/>
            <p:nvPr/>
          </p:nvGrpSpPr>
          <p:grpSpPr>
            <a:xfrm>
              <a:off x="1260058" y="4183058"/>
              <a:ext cx="403702" cy="370428"/>
              <a:chOff x="1260058" y="4183058"/>
              <a:chExt cx="403702" cy="370428"/>
            </a:xfrm>
          </p:grpSpPr>
          <p:sp>
            <p:nvSpPr>
              <p:cNvPr id="36" name="円/楕円 35"/>
              <p:cNvSpPr/>
              <p:nvPr/>
            </p:nvSpPr>
            <p:spPr>
              <a:xfrm rot="2057303">
                <a:off x="1629768" y="4183058"/>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7" name="直線コネクタ 36"/>
              <p:cNvCxnSpPr>
                <a:stCxn id="44" idx="7"/>
                <a:endCxn id="36" idx="3"/>
              </p:cNvCxnSpPr>
              <p:nvPr/>
            </p:nvCxnSpPr>
            <p:spPr>
              <a:xfrm flipV="1">
                <a:off x="1436517" y="4203213"/>
                <a:ext cx="193547" cy="3811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44" idx="6"/>
                <a:endCxn id="39" idx="2"/>
              </p:cNvCxnSpPr>
              <p:nvPr/>
            </p:nvCxnSpPr>
            <p:spPr>
              <a:xfrm>
                <a:off x="1433859" y="4254064"/>
                <a:ext cx="194531" cy="2728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rot="2057303">
                <a:off x="1625436" y="4519494"/>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0" name="直線コネクタ 39"/>
              <p:cNvCxnSpPr>
                <a:stCxn id="42" idx="1"/>
                <a:endCxn id="44" idx="5"/>
              </p:cNvCxnSpPr>
              <p:nvPr/>
            </p:nvCxnSpPr>
            <p:spPr>
              <a:xfrm flipH="1" flipV="1">
                <a:off x="1422976" y="4261189"/>
                <a:ext cx="28980" cy="2530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43" idx="0"/>
                <a:endCxn id="44" idx="4"/>
              </p:cNvCxnSpPr>
              <p:nvPr/>
            </p:nvCxnSpPr>
            <p:spPr>
              <a:xfrm flipV="1">
                <a:off x="1286629" y="4258531"/>
                <a:ext cx="123613" cy="2287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rot="2057303">
                <a:off x="1438119" y="4513936"/>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楕円 42"/>
              <p:cNvSpPr/>
              <p:nvPr/>
            </p:nvSpPr>
            <p:spPr>
              <a:xfrm rot="2057303">
                <a:off x="1260058" y="448433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円/楕円 43"/>
              <p:cNvSpPr/>
              <p:nvPr/>
            </p:nvSpPr>
            <p:spPr>
              <a:xfrm rot="2057303">
                <a:off x="1402821" y="4227493"/>
                <a:ext cx="33992" cy="339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9" name="グループ化 18"/>
            <p:cNvGrpSpPr/>
            <p:nvPr/>
          </p:nvGrpSpPr>
          <p:grpSpPr>
            <a:xfrm>
              <a:off x="1369241" y="5113957"/>
              <a:ext cx="298247" cy="267588"/>
              <a:chOff x="1369241" y="5113957"/>
              <a:chExt cx="298247" cy="267588"/>
            </a:xfrm>
          </p:grpSpPr>
          <p:sp>
            <p:nvSpPr>
              <p:cNvPr id="29" name="円/楕円 28"/>
              <p:cNvSpPr/>
              <p:nvPr/>
            </p:nvSpPr>
            <p:spPr>
              <a:xfrm rot="10451291">
                <a:off x="1369241" y="522890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0" name="直線コネクタ 29"/>
              <p:cNvCxnSpPr>
                <a:stCxn id="35" idx="5"/>
                <a:endCxn id="29" idx="1"/>
              </p:cNvCxnSpPr>
              <p:nvPr/>
            </p:nvCxnSpPr>
            <p:spPr>
              <a:xfrm flipH="1" flipV="1">
                <a:off x="1399410" y="5256642"/>
                <a:ext cx="237909" cy="971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33" idx="1"/>
                <a:endCxn id="35" idx="5"/>
              </p:cNvCxnSpPr>
              <p:nvPr/>
            </p:nvCxnSpPr>
            <p:spPr>
              <a:xfrm>
                <a:off x="1508060" y="5199162"/>
                <a:ext cx="129259" cy="1546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34" idx="0"/>
                <a:endCxn id="35" idx="5"/>
              </p:cNvCxnSpPr>
              <p:nvPr/>
            </p:nvCxnSpPr>
            <p:spPr>
              <a:xfrm>
                <a:off x="1610285" y="5147862"/>
                <a:ext cx="27034" cy="2059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rot="10451291">
                <a:off x="1477891" y="517142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円/楕円 33"/>
              <p:cNvSpPr/>
              <p:nvPr/>
            </p:nvSpPr>
            <p:spPr>
              <a:xfrm rot="10451291">
                <a:off x="1591568" y="511395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円/楕円 34"/>
              <p:cNvSpPr/>
              <p:nvPr/>
            </p:nvSpPr>
            <p:spPr>
              <a:xfrm rot="10451291">
                <a:off x="1633496" y="5347553"/>
                <a:ext cx="33992" cy="339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0" name="グループ化 19"/>
            <p:cNvGrpSpPr/>
            <p:nvPr/>
          </p:nvGrpSpPr>
          <p:grpSpPr>
            <a:xfrm>
              <a:off x="1369933" y="4682567"/>
              <a:ext cx="296545" cy="341094"/>
              <a:chOff x="1369933" y="4682567"/>
              <a:chExt cx="296545" cy="341094"/>
            </a:xfrm>
          </p:grpSpPr>
          <p:sp>
            <p:nvSpPr>
              <p:cNvPr id="22" name="円/楕円 21"/>
              <p:cNvSpPr/>
              <p:nvPr/>
            </p:nvSpPr>
            <p:spPr>
              <a:xfrm rot="2057303">
                <a:off x="1632486" y="4877865"/>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3" name="直線コネクタ 22"/>
              <p:cNvCxnSpPr>
                <a:stCxn id="28" idx="6"/>
                <a:endCxn id="22" idx="1"/>
              </p:cNvCxnSpPr>
              <p:nvPr/>
            </p:nvCxnSpPr>
            <p:spPr>
              <a:xfrm>
                <a:off x="1566163" y="4709138"/>
                <a:ext cx="80160" cy="1690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26" idx="1"/>
                <a:endCxn id="28" idx="5"/>
              </p:cNvCxnSpPr>
              <p:nvPr/>
            </p:nvCxnSpPr>
            <p:spPr>
              <a:xfrm flipH="1" flipV="1">
                <a:off x="1555280" y="4716263"/>
                <a:ext cx="6550" cy="2737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27" idx="0"/>
                <a:endCxn id="28" idx="4"/>
              </p:cNvCxnSpPr>
              <p:nvPr/>
            </p:nvCxnSpPr>
            <p:spPr>
              <a:xfrm flipV="1">
                <a:off x="1396504" y="4713605"/>
                <a:ext cx="146042" cy="24941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rot="2057303">
                <a:off x="1547993" y="4989669"/>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円/楕円 26"/>
              <p:cNvSpPr/>
              <p:nvPr/>
            </p:nvSpPr>
            <p:spPr>
              <a:xfrm rot="2057303">
                <a:off x="1369933" y="4960070"/>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円/楕円 27"/>
              <p:cNvSpPr/>
              <p:nvPr/>
            </p:nvSpPr>
            <p:spPr>
              <a:xfrm rot="2057303">
                <a:off x="1535125" y="4682567"/>
                <a:ext cx="33992" cy="339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grpSp>
        <p:nvGrpSpPr>
          <p:cNvPr id="8" name="グループ化 7"/>
          <p:cNvGrpSpPr/>
          <p:nvPr/>
        </p:nvGrpSpPr>
        <p:grpSpPr>
          <a:xfrm>
            <a:off x="1771076" y="3678456"/>
            <a:ext cx="596913" cy="854278"/>
            <a:chOff x="626800" y="4322817"/>
            <a:chExt cx="318524" cy="455859"/>
          </a:xfrm>
        </p:grpSpPr>
        <p:sp>
          <p:nvSpPr>
            <p:cNvPr id="10" name="円/楕円 9"/>
            <p:cNvSpPr/>
            <p:nvPr/>
          </p:nvSpPr>
          <p:spPr>
            <a:xfrm rot="14717535">
              <a:off x="643945" y="4375126"/>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円/楕円 13"/>
            <p:cNvSpPr/>
            <p:nvPr/>
          </p:nvSpPr>
          <p:spPr>
            <a:xfrm rot="14717535">
              <a:off x="773957" y="432281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14"/>
            <p:cNvSpPr/>
            <p:nvPr/>
          </p:nvSpPr>
          <p:spPr>
            <a:xfrm rot="14717535">
              <a:off x="911332" y="4439905"/>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5"/>
            <p:cNvSpPr/>
            <p:nvPr/>
          </p:nvSpPr>
          <p:spPr>
            <a:xfrm rot="14717535">
              <a:off x="626800" y="4592672"/>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p:nvSpPr>
          <p:spPr>
            <a:xfrm rot="14717535">
              <a:off x="853006" y="4744684"/>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7" name="グループ化 46"/>
          <p:cNvGrpSpPr/>
          <p:nvPr/>
        </p:nvGrpSpPr>
        <p:grpSpPr>
          <a:xfrm>
            <a:off x="6707531" y="3873156"/>
            <a:ext cx="590956" cy="1120811"/>
            <a:chOff x="2786663" y="4410097"/>
            <a:chExt cx="315345" cy="598086"/>
          </a:xfrm>
        </p:grpSpPr>
        <p:sp>
          <p:nvSpPr>
            <p:cNvPr id="77" name="円/楕円 76"/>
            <p:cNvSpPr/>
            <p:nvPr/>
          </p:nvSpPr>
          <p:spPr>
            <a:xfrm rot="2057303">
              <a:off x="3068016" y="491481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円/楕円 80"/>
            <p:cNvSpPr/>
            <p:nvPr/>
          </p:nvSpPr>
          <p:spPr>
            <a:xfrm rot="2057303">
              <a:off x="2984878" y="441009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円/楕円 81"/>
            <p:cNvSpPr/>
            <p:nvPr/>
          </p:nvSpPr>
          <p:spPr>
            <a:xfrm rot="2057303">
              <a:off x="2786663" y="4974191"/>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円/楕円 82"/>
            <p:cNvSpPr/>
            <p:nvPr/>
          </p:nvSpPr>
          <p:spPr>
            <a:xfrm rot="2057303">
              <a:off x="2970655" y="4719519"/>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円/楕円 83"/>
            <p:cNvSpPr/>
            <p:nvPr/>
          </p:nvSpPr>
          <p:spPr>
            <a:xfrm rot="2057303">
              <a:off x="2863147" y="4711080"/>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8" name="グループ化 47"/>
          <p:cNvGrpSpPr/>
          <p:nvPr/>
        </p:nvGrpSpPr>
        <p:grpSpPr>
          <a:xfrm>
            <a:off x="5458064" y="4098482"/>
            <a:ext cx="763523" cy="2245961"/>
            <a:chOff x="1260058" y="4183058"/>
            <a:chExt cx="407430" cy="1198487"/>
          </a:xfrm>
        </p:grpSpPr>
        <p:grpSp>
          <p:nvGrpSpPr>
            <p:cNvPr id="49" name="グループ化 48"/>
            <p:cNvGrpSpPr/>
            <p:nvPr/>
          </p:nvGrpSpPr>
          <p:grpSpPr>
            <a:xfrm>
              <a:off x="1260058" y="4183058"/>
              <a:ext cx="403702" cy="370428"/>
              <a:chOff x="1260058" y="4183058"/>
              <a:chExt cx="403702" cy="370428"/>
            </a:xfrm>
          </p:grpSpPr>
          <p:sp>
            <p:nvSpPr>
              <p:cNvPr id="67" name="円/楕円 66"/>
              <p:cNvSpPr/>
              <p:nvPr/>
            </p:nvSpPr>
            <p:spPr>
              <a:xfrm rot="2057303">
                <a:off x="1629768" y="4183058"/>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8" name="直線コネクタ 67"/>
              <p:cNvCxnSpPr>
                <a:stCxn id="75" idx="7"/>
                <a:endCxn id="67" idx="3"/>
              </p:cNvCxnSpPr>
              <p:nvPr/>
            </p:nvCxnSpPr>
            <p:spPr>
              <a:xfrm flipV="1">
                <a:off x="1436517" y="4203213"/>
                <a:ext cx="193547" cy="3811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75" idx="6"/>
                <a:endCxn id="70" idx="2"/>
              </p:cNvCxnSpPr>
              <p:nvPr/>
            </p:nvCxnSpPr>
            <p:spPr>
              <a:xfrm>
                <a:off x="1433859" y="4254064"/>
                <a:ext cx="194531" cy="2728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rot="2057303">
                <a:off x="1625436" y="4519494"/>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1" name="直線コネクタ 70"/>
              <p:cNvCxnSpPr>
                <a:stCxn id="73" idx="1"/>
                <a:endCxn id="75" idx="5"/>
              </p:cNvCxnSpPr>
              <p:nvPr/>
            </p:nvCxnSpPr>
            <p:spPr>
              <a:xfrm flipH="1" flipV="1">
                <a:off x="1422976" y="4261189"/>
                <a:ext cx="28980" cy="2530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74" idx="0"/>
                <a:endCxn id="75" idx="4"/>
              </p:cNvCxnSpPr>
              <p:nvPr/>
            </p:nvCxnSpPr>
            <p:spPr>
              <a:xfrm flipV="1">
                <a:off x="1286629" y="4258531"/>
                <a:ext cx="123613" cy="2287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2057303">
                <a:off x="1438119" y="4513936"/>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円/楕円 73"/>
              <p:cNvSpPr/>
              <p:nvPr/>
            </p:nvSpPr>
            <p:spPr>
              <a:xfrm rot="2057303">
                <a:off x="1260058" y="448433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円/楕円 74"/>
              <p:cNvSpPr/>
              <p:nvPr/>
            </p:nvSpPr>
            <p:spPr>
              <a:xfrm rot="2057303">
                <a:off x="1402821" y="4227493"/>
                <a:ext cx="33992" cy="339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50" name="グループ化 49"/>
            <p:cNvGrpSpPr/>
            <p:nvPr/>
          </p:nvGrpSpPr>
          <p:grpSpPr>
            <a:xfrm>
              <a:off x="1369241" y="5113957"/>
              <a:ext cx="298247" cy="267588"/>
              <a:chOff x="1369241" y="5113957"/>
              <a:chExt cx="298247" cy="267588"/>
            </a:xfrm>
          </p:grpSpPr>
          <p:sp>
            <p:nvSpPr>
              <p:cNvPr id="60" name="円/楕円 59"/>
              <p:cNvSpPr/>
              <p:nvPr/>
            </p:nvSpPr>
            <p:spPr>
              <a:xfrm rot="10451291">
                <a:off x="1369241" y="522890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1" name="直線コネクタ 60"/>
              <p:cNvCxnSpPr>
                <a:stCxn id="66" idx="5"/>
                <a:endCxn id="60" idx="1"/>
              </p:cNvCxnSpPr>
              <p:nvPr/>
            </p:nvCxnSpPr>
            <p:spPr>
              <a:xfrm flipH="1" flipV="1">
                <a:off x="1399410" y="5256642"/>
                <a:ext cx="237909" cy="971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64" idx="1"/>
                <a:endCxn id="66" idx="5"/>
              </p:cNvCxnSpPr>
              <p:nvPr/>
            </p:nvCxnSpPr>
            <p:spPr>
              <a:xfrm>
                <a:off x="1508060" y="5199162"/>
                <a:ext cx="129259" cy="1546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65" idx="0"/>
                <a:endCxn id="66" idx="5"/>
              </p:cNvCxnSpPr>
              <p:nvPr/>
            </p:nvCxnSpPr>
            <p:spPr>
              <a:xfrm>
                <a:off x="1610285" y="5147862"/>
                <a:ext cx="27034" cy="2059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rot="10451291">
                <a:off x="1477891" y="517142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円/楕円 64"/>
              <p:cNvSpPr/>
              <p:nvPr/>
            </p:nvSpPr>
            <p:spPr>
              <a:xfrm rot="10451291">
                <a:off x="1591568" y="5113957"/>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円/楕円 65"/>
              <p:cNvSpPr/>
              <p:nvPr/>
            </p:nvSpPr>
            <p:spPr>
              <a:xfrm rot="10451291">
                <a:off x="1633496" y="5347553"/>
                <a:ext cx="33992" cy="339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51" name="グループ化 50"/>
            <p:cNvGrpSpPr/>
            <p:nvPr/>
          </p:nvGrpSpPr>
          <p:grpSpPr>
            <a:xfrm>
              <a:off x="1369933" y="4682567"/>
              <a:ext cx="296545" cy="341094"/>
              <a:chOff x="1369933" y="4682567"/>
              <a:chExt cx="296545" cy="341094"/>
            </a:xfrm>
          </p:grpSpPr>
          <p:sp>
            <p:nvSpPr>
              <p:cNvPr id="53" name="円/楕円 52"/>
              <p:cNvSpPr/>
              <p:nvPr/>
            </p:nvSpPr>
            <p:spPr>
              <a:xfrm rot="2057303">
                <a:off x="1632486" y="4877865"/>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4" name="直線コネクタ 53"/>
              <p:cNvCxnSpPr>
                <a:stCxn id="59" idx="6"/>
                <a:endCxn id="53" idx="1"/>
              </p:cNvCxnSpPr>
              <p:nvPr/>
            </p:nvCxnSpPr>
            <p:spPr>
              <a:xfrm>
                <a:off x="1566163" y="4709138"/>
                <a:ext cx="80160" cy="169023"/>
              </a:xfrm>
              <a:prstGeom prst="line">
                <a:avLst/>
              </a:prstGeom>
              <a:ln w="15875">
                <a:solidFill>
                  <a:schemeClr val="tx1">
                    <a:alpha val="89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57" idx="1"/>
                <a:endCxn id="59" idx="5"/>
              </p:cNvCxnSpPr>
              <p:nvPr/>
            </p:nvCxnSpPr>
            <p:spPr>
              <a:xfrm flipH="1" flipV="1">
                <a:off x="1555280" y="4716263"/>
                <a:ext cx="6550" cy="273702"/>
              </a:xfrm>
              <a:prstGeom prst="line">
                <a:avLst/>
              </a:prstGeom>
              <a:ln w="15875">
                <a:solidFill>
                  <a:schemeClr val="tx1">
                    <a:alpha val="89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58" idx="0"/>
                <a:endCxn id="59" idx="4"/>
              </p:cNvCxnSpPr>
              <p:nvPr/>
            </p:nvCxnSpPr>
            <p:spPr>
              <a:xfrm flipV="1">
                <a:off x="1396504" y="4713605"/>
                <a:ext cx="146042" cy="249419"/>
              </a:xfrm>
              <a:prstGeom prst="line">
                <a:avLst/>
              </a:prstGeom>
              <a:ln w="15875">
                <a:solidFill>
                  <a:schemeClr val="tx1">
                    <a:alpha val="89000"/>
                  </a:schemeClr>
                </a:solidFill>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rot="2057303">
                <a:off x="1547993" y="4989669"/>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円/楕円 57"/>
              <p:cNvSpPr/>
              <p:nvPr/>
            </p:nvSpPr>
            <p:spPr>
              <a:xfrm rot="2057303">
                <a:off x="1369933" y="4960070"/>
                <a:ext cx="33992" cy="339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円/楕円 58"/>
              <p:cNvSpPr/>
              <p:nvPr/>
            </p:nvSpPr>
            <p:spPr>
              <a:xfrm rot="2057303">
                <a:off x="1535125" y="4682567"/>
                <a:ext cx="33992" cy="339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87" name="コンテンツ プレースホルダー 2"/>
          <p:cNvSpPr>
            <a:spLocks noGrp="1"/>
          </p:cNvSpPr>
          <p:nvPr>
            <p:ph idx="1"/>
          </p:nvPr>
        </p:nvSpPr>
        <p:spPr>
          <a:xfrm>
            <a:off x="457200" y="1340768"/>
            <a:ext cx="8229600" cy="4785395"/>
          </a:xfrm>
        </p:spPr>
        <p:txBody>
          <a:bodyPr/>
          <a:lstStyle/>
          <a:p>
            <a:r>
              <a:rPr lang="ja-JP" altLang="en-US" dirty="0"/>
              <a:t>特徴が一致するランドマークセットを探す</a:t>
            </a:r>
            <a:endParaRPr lang="en-US" altLang="ja-JP" dirty="0"/>
          </a:p>
        </p:txBody>
      </p:sp>
      <p:sp>
        <p:nvSpPr>
          <p:cNvPr id="89" name="円/楕円 88"/>
          <p:cNvSpPr/>
          <p:nvPr/>
        </p:nvSpPr>
        <p:spPr>
          <a:xfrm>
            <a:off x="2905331" y="3275035"/>
            <a:ext cx="961193" cy="9611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3" name="円/楕円 92"/>
          <p:cNvSpPr/>
          <p:nvPr/>
        </p:nvSpPr>
        <p:spPr>
          <a:xfrm>
            <a:off x="2975905" y="4112517"/>
            <a:ext cx="961193" cy="9611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4" name="円/楕円 93"/>
          <p:cNvSpPr/>
          <p:nvPr/>
        </p:nvSpPr>
        <p:spPr>
          <a:xfrm>
            <a:off x="2989650" y="4898504"/>
            <a:ext cx="961193" cy="9611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円/楕円 94"/>
          <p:cNvSpPr/>
          <p:nvPr/>
        </p:nvSpPr>
        <p:spPr>
          <a:xfrm>
            <a:off x="5404661" y="3949123"/>
            <a:ext cx="957532" cy="9575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円/楕円 95"/>
          <p:cNvSpPr/>
          <p:nvPr/>
        </p:nvSpPr>
        <p:spPr>
          <a:xfrm>
            <a:off x="5468050" y="4794749"/>
            <a:ext cx="957532" cy="9575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円/楕円 96"/>
          <p:cNvSpPr/>
          <p:nvPr/>
        </p:nvSpPr>
        <p:spPr>
          <a:xfrm>
            <a:off x="5519193" y="5470079"/>
            <a:ext cx="957532" cy="9575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2" name="直線コネクタ 51"/>
          <p:cNvCxnSpPr>
            <a:stCxn id="89" idx="6"/>
            <a:endCxn id="95" idx="2"/>
          </p:cNvCxnSpPr>
          <p:nvPr/>
        </p:nvCxnSpPr>
        <p:spPr>
          <a:xfrm>
            <a:off x="3866524" y="3755632"/>
            <a:ext cx="1538137" cy="67225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93" idx="6"/>
            <a:endCxn id="96" idx="2"/>
          </p:cNvCxnSpPr>
          <p:nvPr/>
        </p:nvCxnSpPr>
        <p:spPr>
          <a:xfrm>
            <a:off x="3937098" y="4593114"/>
            <a:ext cx="1530952" cy="6804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94" idx="6"/>
          </p:cNvCxnSpPr>
          <p:nvPr/>
        </p:nvCxnSpPr>
        <p:spPr>
          <a:xfrm>
            <a:off x="3950843" y="5379101"/>
            <a:ext cx="1539071" cy="67623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1647090" y="2356710"/>
            <a:ext cx="2097355" cy="40734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正方形/長方形 89"/>
          <p:cNvSpPr/>
          <p:nvPr/>
        </p:nvSpPr>
        <p:spPr>
          <a:xfrm>
            <a:off x="5391535" y="2348880"/>
            <a:ext cx="2105375" cy="40915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テキスト ボックス 90"/>
          <p:cNvSpPr txBox="1"/>
          <p:nvPr/>
        </p:nvSpPr>
        <p:spPr>
          <a:xfrm>
            <a:off x="2176698" y="6382183"/>
            <a:ext cx="1038138" cy="461665"/>
          </a:xfrm>
          <a:prstGeom prst="rect">
            <a:avLst/>
          </a:prstGeom>
          <a:noFill/>
        </p:spPr>
        <p:txBody>
          <a:bodyPr wrap="square" rtlCol="0">
            <a:spAutoFit/>
          </a:bodyPr>
          <a:lstStyle/>
          <a:p>
            <a:pPr algn="ctr"/>
            <a:r>
              <a:rPr lang="ja-JP" altLang="en-US" sz="2400" dirty="0">
                <a:solidFill>
                  <a:prstClr val="black"/>
                </a:solidFill>
              </a:rPr>
              <a:t>画像</a:t>
            </a:r>
            <a:r>
              <a:rPr lang="en-US" altLang="ja-JP" sz="2400" dirty="0">
                <a:solidFill>
                  <a:prstClr val="black"/>
                </a:solidFill>
              </a:rPr>
              <a:t>1</a:t>
            </a:r>
            <a:endParaRPr lang="ja-JP" altLang="en-US" sz="2400" dirty="0" err="1">
              <a:solidFill>
                <a:prstClr val="black"/>
              </a:solidFill>
            </a:endParaRPr>
          </a:p>
        </p:txBody>
      </p:sp>
      <p:sp>
        <p:nvSpPr>
          <p:cNvPr id="92" name="テキスト ボックス 91"/>
          <p:cNvSpPr txBox="1"/>
          <p:nvPr/>
        </p:nvSpPr>
        <p:spPr>
          <a:xfrm>
            <a:off x="5932003" y="6382183"/>
            <a:ext cx="1024439" cy="461665"/>
          </a:xfrm>
          <a:prstGeom prst="rect">
            <a:avLst/>
          </a:prstGeom>
          <a:noFill/>
        </p:spPr>
        <p:txBody>
          <a:bodyPr wrap="square" rtlCol="0">
            <a:spAutoFit/>
          </a:bodyPr>
          <a:lstStyle/>
          <a:p>
            <a:pPr algn="ctr"/>
            <a:r>
              <a:rPr lang="ja-JP" altLang="en-US" sz="2400" dirty="0">
                <a:solidFill>
                  <a:prstClr val="black"/>
                </a:solidFill>
              </a:rPr>
              <a:t>画像</a:t>
            </a:r>
            <a:r>
              <a:rPr lang="en-US" altLang="ja-JP" sz="2400" dirty="0">
                <a:solidFill>
                  <a:prstClr val="black"/>
                </a:solidFill>
              </a:rPr>
              <a:t>2</a:t>
            </a:r>
            <a:endParaRPr lang="ja-JP" altLang="en-US" sz="2400" dirty="0" err="1">
              <a:solidFill>
                <a:prstClr val="black"/>
              </a:solidFill>
            </a:endParaRPr>
          </a:p>
        </p:txBody>
      </p:sp>
    </p:spTree>
    <p:extLst>
      <p:ext uri="{BB962C8B-B14F-4D97-AF65-F5344CB8AC3E}">
        <p14:creationId xmlns:p14="http://schemas.microsoft.com/office/powerpoint/2010/main" val="41563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endParaRPr kumimoji="1" lang="ja-JP" altLang="en-US" dirty="0"/>
          </a:p>
        </p:txBody>
      </p:sp>
      <p:sp>
        <p:nvSpPr>
          <p:cNvPr id="3" name="コンテンツ プレースホルダー 2"/>
          <p:cNvSpPr>
            <a:spLocks noGrp="1"/>
          </p:cNvSpPr>
          <p:nvPr>
            <p:ph idx="1"/>
          </p:nvPr>
        </p:nvSpPr>
        <p:spPr/>
        <p:txBody>
          <a:bodyPr/>
          <a:lstStyle/>
          <a:p>
            <a:r>
              <a:rPr lang="ja-JP" altLang="en-US" dirty="0"/>
              <a:t>天体画像　</a:t>
            </a:r>
            <a:r>
              <a:rPr lang="en-US" altLang="ja-JP" dirty="0"/>
              <a:t>190</a:t>
            </a:r>
            <a:r>
              <a:rPr lang="ja-JP" altLang="en-US" dirty="0"/>
              <a:t>枚</a:t>
            </a:r>
            <a:endParaRPr lang="en-US" altLang="ja-JP" dirty="0"/>
          </a:p>
          <a:p>
            <a:pPr lvl="1"/>
            <a:r>
              <a:rPr lang="ja-JP" altLang="en-US" dirty="0"/>
              <a:t>セット</a:t>
            </a:r>
            <a:r>
              <a:rPr kumimoji="1" lang="en-US" altLang="ja-JP" dirty="0"/>
              <a:t>A</a:t>
            </a:r>
            <a:r>
              <a:rPr lang="ja-JP" altLang="en-US" dirty="0"/>
              <a:t>：星が多い　</a:t>
            </a:r>
            <a:r>
              <a:rPr lang="en-US" altLang="ja-JP" dirty="0"/>
              <a:t>2</a:t>
            </a:r>
            <a:r>
              <a:rPr lang="ja-JP" altLang="en-US" dirty="0"/>
              <a:t>セット　</a:t>
            </a:r>
            <a:r>
              <a:rPr lang="en-US" altLang="ja-JP" dirty="0"/>
              <a:t>95</a:t>
            </a:r>
            <a:r>
              <a:rPr lang="ja-JP" altLang="en-US" dirty="0"/>
              <a:t>枚</a:t>
            </a:r>
            <a:endParaRPr lang="en-US" altLang="ja-JP" dirty="0"/>
          </a:p>
          <a:p>
            <a:pPr lvl="2"/>
            <a:r>
              <a:rPr lang="en-US" altLang="ja-JP" dirty="0"/>
              <a:t>A1</a:t>
            </a:r>
            <a:r>
              <a:rPr lang="ja-JP" altLang="en-US" dirty="0"/>
              <a:t>：</a:t>
            </a:r>
            <a:r>
              <a:rPr lang="en-US" altLang="ja-JP" dirty="0"/>
              <a:t>45</a:t>
            </a:r>
            <a:r>
              <a:rPr lang="ja-JP" altLang="en-US" dirty="0"/>
              <a:t>枚　</a:t>
            </a:r>
            <a:r>
              <a:rPr lang="en-US" altLang="ja-JP" dirty="0"/>
              <a:t>A2</a:t>
            </a:r>
            <a:r>
              <a:rPr lang="ja-JP" altLang="en-US" dirty="0"/>
              <a:t>：</a:t>
            </a:r>
            <a:r>
              <a:rPr lang="en-US" altLang="ja-JP" dirty="0"/>
              <a:t>50</a:t>
            </a:r>
            <a:r>
              <a:rPr lang="ja-JP" altLang="en-US" dirty="0"/>
              <a:t>枚</a:t>
            </a:r>
            <a:endParaRPr lang="en-US" altLang="ja-JP" dirty="0"/>
          </a:p>
          <a:p>
            <a:pPr lvl="1"/>
            <a:r>
              <a:rPr lang="ja-JP" altLang="en-US" dirty="0"/>
              <a:t>セット</a:t>
            </a:r>
            <a:r>
              <a:rPr lang="en-US" altLang="ja-JP" dirty="0"/>
              <a:t>B</a:t>
            </a:r>
            <a:r>
              <a:rPr lang="ja-JP" altLang="en-US" dirty="0"/>
              <a:t>：星が少ない　</a:t>
            </a:r>
            <a:r>
              <a:rPr lang="en-US" altLang="ja-JP" dirty="0"/>
              <a:t>2</a:t>
            </a:r>
            <a:r>
              <a:rPr lang="ja-JP" altLang="en-US" dirty="0"/>
              <a:t>セット　</a:t>
            </a:r>
            <a:r>
              <a:rPr lang="en-US" altLang="ja-JP" dirty="0"/>
              <a:t>95</a:t>
            </a:r>
            <a:r>
              <a:rPr lang="ja-JP" altLang="en-US" dirty="0"/>
              <a:t>枚</a:t>
            </a:r>
            <a:endParaRPr lang="en-US" altLang="ja-JP" dirty="0"/>
          </a:p>
          <a:p>
            <a:pPr lvl="2"/>
            <a:r>
              <a:rPr lang="en-US" altLang="ja-JP" dirty="0"/>
              <a:t>B2</a:t>
            </a:r>
            <a:r>
              <a:rPr lang="ja-JP" altLang="en-US" dirty="0"/>
              <a:t>：</a:t>
            </a:r>
            <a:r>
              <a:rPr lang="en-US" altLang="ja-JP" dirty="0"/>
              <a:t>45</a:t>
            </a:r>
            <a:r>
              <a:rPr lang="ja-JP" altLang="en-US" dirty="0"/>
              <a:t>枚　</a:t>
            </a:r>
            <a:r>
              <a:rPr lang="en-US" altLang="ja-JP" dirty="0"/>
              <a:t>B2</a:t>
            </a:r>
            <a:r>
              <a:rPr lang="ja-JP" altLang="en-US" dirty="0"/>
              <a:t>：</a:t>
            </a:r>
            <a:r>
              <a:rPr lang="en-US" altLang="ja-JP" dirty="0"/>
              <a:t>50</a:t>
            </a:r>
            <a:r>
              <a:rPr lang="ja-JP" altLang="en-US" dirty="0"/>
              <a:t>枚</a:t>
            </a:r>
            <a:endParaRPr lang="en-US" altLang="ja-JP" dirty="0"/>
          </a:p>
          <a:p>
            <a:r>
              <a:rPr lang="ja-JP" altLang="en-US" dirty="0"/>
              <a:t>環境</a:t>
            </a:r>
            <a:endParaRPr lang="en-US" altLang="ja-JP" dirty="0"/>
          </a:p>
          <a:p>
            <a:pPr lvl="1"/>
            <a:r>
              <a:rPr lang="en-US" altLang="ja-JP" dirty="0"/>
              <a:t>OS</a:t>
            </a:r>
            <a:r>
              <a:rPr lang="ja-JP" altLang="en-US" dirty="0"/>
              <a:t>：</a:t>
            </a:r>
            <a:r>
              <a:rPr lang="en-US" altLang="ja-JP" dirty="0"/>
              <a:t>Windows7</a:t>
            </a:r>
          </a:p>
          <a:p>
            <a:pPr lvl="1"/>
            <a:r>
              <a:rPr lang="ja-JP" altLang="en-US" dirty="0"/>
              <a:t>プロセッサ：</a:t>
            </a:r>
            <a:r>
              <a:rPr lang="en-US" altLang="ja-JP" dirty="0"/>
              <a:t>Intel</a:t>
            </a:r>
            <a:r>
              <a:rPr lang="ja-JP" altLang="en-US" dirty="0"/>
              <a:t>（</a:t>
            </a:r>
            <a:r>
              <a:rPr lang="en-US" altLang="ja-JP" dirty="0"/>
              <a:t>R</a:t>
            </a:r>
            <a:r>
              <a:rPr lang="ja-JP" altLang="en-US" dirty="0"/>
              <a:t>） </a:t>
            </a:r>
            <a:r>
              <a:rPr lang="en-US" altLang="ja-JP" dirty="0"/>
              <a:t>Core i7-3820 @3.60GHz</a:t>
            </a:r>
          </a:p>
          <a:p>
            <a:pPr lvl="1"/>
            <a:r>
              <a:rPr lang="ja-JP" altLang="en-US" dirty="0"/>
              <a:t>メモリ：</a:t>
            </a:r>
            <a:r>
              <a:rPr lang="en-US" altLang="ja-JP" dirty="0"/>
              <a:t>64.0GB</a:t>
            </a:r>
          </a:p>
          <a:p>
            <a:pPr lvl="1"/>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13</a:t>
            </a:fld>
            <a:endParaRPr lang="ja-JP" altLang="en-US" dirty="0">
              <a:solidFill>
                <a:prstClr val="black">
                  <a:tint val="75000"/>
                </a:prstClr>
              </a:solidFill>
            </a:endParaRPr>
          </a:p>
        </p:txBody>
      </p:sp>
    </p:spTree>
    <p:extLst>
      <p:ext uri="{BB962C8B-B14F-4D97-AF65-F5344CB8AC3E}">
        <p14:creationId xmlns:p14="http://schemas.microsoft.com/office/powerpoint/2010/main" val="227440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位置合わせ精度</a:t>
            </a:r>
            <a:r>
              <a:rPr kumimoji="1" lang="en-US" altLang="ja-JP" dirty="0"/>
              <a:t>			82.62%</a:t>
            </a:r>
          </a:p>
          <a:p>
            <a:r>
              <a:rPr lang="ja-JP" altLang="en-US" dirty="0"/>
              <a:t>平均処理時間（</a:t>
            </a:r>
            <a:r>
              <a:rPr lang="en-US" altLang="ja-JP" dirty="0"/>
              <a:t>1</a:t>
            </a:r>
            <a:r>
              <a:rPr lang="ja-JP" altLang="en-US" dirty="0"/>
              <a:t>画像対）</a:t>
            </a:r>
            <a:r>
              <a:rPr lang="en-US" altLang="ja-JP" dirty="0"/>
              <a:t>		0.761</a:t>
            </a:r>
            <a:r>
              <a:rPr lang="ja-JP" altLang="en-US" dirty="0"/>
              <a:t>秒</a:t>
            </a:r>
            <a:endParaRPr lang="en-US" altLang="ja-JP" dirty="0"/>
          </a:p>
        </p:txBody>
      </p:sp>
      <p:pic>
        <p:nvPicPr>
          <p:cNvPr id="6" name="図 5">
            <a:extLst>
              <a:ext uri="{FF2B5EF4-FFF2-40B4-BE49-F238E27FC236}">
                <a16:creationId xmlns:a16="http://schemas.microsoft.com/office/drawing/2014/main" id="{04D09C3E-ED75-4FC3-A098-7C662A8688DB}"/>
              </a:ext>
            </a:extLst>
          </p:cNvPr>
          <p:cNvPicPr>
            <a:picLocks noChangeAspect="1"/>
          </p:cNvPicPr>
          <p:nvPr/>
        </p:nvPicPr>
        <p:blipFill>
          <a:blip r:embed="rId3"/>
          <a:stretch>
            <a:fillRect/>
          </a:stretch>
        </p:blipFill>
        <p:spPr>
          <a:xfrm>
            <a:off x="310715" y="2852936"/>
            <a:ext cx="8522570" cy="3641734"/>
          </a:xfrm>
          <a:prstGeom prst="rect">
            <a:avLst/>
          </a:prstGeom>
        </p:spPr>
      </p:pic>
    </p:spTree>
    <p:extLst>
      <p:ext uri="{BB962C8B-B14F-4D97-AF65-F5344CB8AC3E}">
        <p14:creationId xmlns:p14="http://schemas.microsoft.com/office/powerpoint/2010/main" val="383840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検出成功例</a:t>
            </a:r>
            <a:endParaRPr kumimoji="1" lang="ja-JP" altLang="en-US"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15</a:t>
            </a:fld>
            <a:endParaRPr lang="ja-JP" altLang="en-US" dirty="0">
              <a:solidFill>
                <a:prstClr val="black">
                  <a:tint val="75000"/>
                </a:prstClr>
              </a:solidFill>
            </a:endParaRPr>
          </a:p>
        </p:txBody>
      </p:sp>
      <p:grpSp>
        <p:nvGrpSpPr>
          <p:cNvPr id="22" name="グループ化 21"/>
          <p:cNvGrpSpPr/>
          <p:nvPr/>
        </p:nvGrpSpPr>
        <p:grpSpPr>
          <a:xfrm>
            <a:off x="461523" y="1820574"/>
            <a:ext cx="2759304" cy="4378626"/>
            <a:chOff x="461523" y="1820574"/>
            <a:chExt cx="2759304" cy="4378626"/>
          </a:xfrm>
        </p:grpSpPr>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23" y="1820574"/>
              <a:ext cx="2759304" cy="3621219"/>
            </a:xfrm>
            <a:prstGeom prst="rect">
              <a:avLst/>
            </a:prstGeom>
          </p:spPr>
        </p:pic>
        <p:sp>
          <p:nvSpPr>
            <p:cNvPr id="11" name="テキスト ボックス 10"/>
            <p:cNvSpPr txBox="1"/>
            <p:nvPr/>
          </p:nvSpPr>
          <p:spPr>
            <a:xfrm>
              <a:off x="636268" y="5491314"/>
              <a:ext cx="2427408" cy="707886"/>
            </a:xfrm>
            <a:prstGeom prst="rect">
              <a:avLst/>
            </a:prstGeom>
            <a:noFill/>
          </p:spPr>
          <p:txBody>
            <a:bodyPr wrap="square" rtlCol="0">
              <a:spAutoFit/>
            </a:bodyPr>
            <a:lstStyle/>
            <a:p>
              <a:pPr algn="ctr"/>
              <a:r>
                <a:rPr lang="ja-JP" altLang="en-US" sz="2000" dirty="0">
                  <a:solidFill>
                    <a:prstClr val="black"/>
                  </a:solidFill>
                </a:rPr>
                <a:t>重なり領域が大きい</a:t>
              </a:r>
              <a:endParaRPr lang="en-US" altLang="ja-JP" sz="2000" dirty="0">
                <a:solidFill>
                  <a:prstClr val="black"/>
                </a:solidFill>
              </a:endParaRPr>
            </a:p>
            <a:p>
              <a:pPr algn="ctr"/>
              <a:r>
                <a:rPr lang="ja-JP" altLang="en-US" sz="2000" dirty="0">
                  <a:solidFill>
                    <a:prstClr val="black"/>
                  </a:solidFill>
                </a:rPr>
                <a:t>（星が多い画像）</a:t>
              </a:r>
            </a:p>
          </p:txBody>
        </p:sp>
      </p:grpSp>
      <p:grpSp>
        <p:nvGrpSpPr>
          <p:cNvPr id="19" name="グループ化 18"/>
          <p:cNvGrpSpPr/>
          <p:nvPr/>
        </p:nvGrpSpPr>
        <p:grpSpPr>
          <a:xfrm>
            <a:off x="3487301" y="1234568"/>
            <a:ext cx="2193451" cy="4964632"/>
            <a:chOff x="3493744" y="1234568"/>
            <a:chExt cx="2193451" cy="4964632"/>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744" y="1234568"/>
              <a:ext cx="2193451" cy="4207225"/>
            </a:xfrm>
            <a:prstGeom prst="rect">
              <a:avLst/>
            </a:prstGeom>
          </p:spPr>
        </p:pic>
        <p:sp>
          <p:nvSpPr>
            <p:cNvPr id="20" name="テキスト ボックス 19"/>
            <p:cNvSpPr txBox="1"/>
            <p:nvPr/>
          </p:nvSpPr>
          <p:spPr>
            <a:xfrm>
              <a:off x="3504162" y="5491314"/>
              <a:ext cx="2167043" cy="707886"/>
            </a:xfrm>
            <a:prstGeom prst="rect">
              <a:avLst/>
            </a:prstGeom>
            <a:noFill/>
          </p:spPr>
          <p:txBody>
            <a:bodyPr wrap="square" rtlCol="0">
              <a:spAutoFit/>
            </a:bodyPr>
            <a:lstStyle/>
            <a:p>
              <a:pPr algn="ctr"/>
              <a:r>
                <a:rPr lang="ja-JP" altLang="en-US" sz="2000" dirty="0">
                  <a:solidFill>
                    <a:prstClr val="black"/>
                  </a:solidFill>
                </a:rPr>
                <a:t>重なり領域小さい</a:t>
              </a:r>
              <a:endParaRPr lang="en-US" altLang="ja-JP" sz="2000" dirty="0">
                <a:solidFill>
                  <a:prstClr val="black"/>
                </a:solidFill>
              </a:endParaRPr>
            </a:p>
            <a:p>
              <a:pPr algn="ctr"/>
              <a:r>
                <a:rPr lang="ja-JP" altLang="en-US" sz="2000" dirty="0">
                  <a:solidFill>
                    <a:prstClr val="black"/>
                  </a:solidFill>
                </a:rPr>
                <a:t>（星が多い画像）</a:t>
              </a:r>
            </a:p>
          </p:txBody>
        </p:sp>
      </p:grpSp>
      <p:grpSp>
        <p:nvGrpSpPr>
          <p:cNvPr id="25" name="グループ化 24"/>
          <p:cNvGrpSpPr/>
          <p:nvPr/>
        </p:nvGrpSpPr>
        <p:grpSpPr>
          <a:xfrm>
            <a:off x="341513" y="6176309"/>
            <a:ext cx="8793925" cy="523220"/>
            <a:chOff x="173873" y="6176309"/>
            <a:chExt cx="8793925" cy="523220"/>
          </a:xfrm>
        </p:grpSpPr>
        <p:sp>
          <p:nvSpPr>
            <p:cNvPr id="23" name="テキスト ボックス 22"/>
            <p:cNvSpPr txBox="1"/>
            <p:nvPr/>
          </p:nvSpPr>
          <p:spPr>
            <a:xfrm>
              <a:off x="671381" y="6176309"/>
              <a:ext cx="8296417" cy="523220"/>
            </a:xfrm>
            <a:prstGeom prst="rect">
              <a:avLst/>
            </a:prstGeom>
            <a:noFill/>
          </p:spPr>
          <p:txBody>
            <a:bodyPr wrap="square" rtlCol="0">
              <a:spAutoFit/>
            </a:bodyPr>
            <a:lstStyle/>
            <a:p>
              <a:pPr fontAlgn="base">
                <a:spcBef>
                  <a:spcPct val="0"/>
                </a:spcBef>
                <a:spcAft>
                  <a:spcPct val="0"/>
                </a:spcAft>
              </a:pPr>
              <a:r>
                <a:rPr lang="ja-JP" altLang="en-US" sz="2800" dirty="0">
                  <a:solidFill>
                    <a:prstClr val="black"/>
                  </a:solidFill>
                  <a:latin typeface="Calibri" pitchFamily="34" charset="0"/>
                </a:rPr>
                <a:t>星が少ない場合でも重なり領域検出が可能</a:t>
              </a:r>
            </a:p>
          </p:txBody>
        </p:sp>
        <p:sp>
          <p:nvSpPr>
            <p:cNvPr id="24" name="右矢印 23"/>
            <p:cNvSpPr/>
            <p:nvPr/>
          </p:nvSpPr>
          <p:spPr>
            <a:xfrm>
              <a:off x="173873" y="6220429"/>
              <a:ext cx="497508" cy="434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pSp>
      <p:pic>
        <p:nvPicPr>
          <p:cNvPr id="17" name="コンテンツ プレースホルダー 1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947226" y="1857929"/>
            <a:ext cx="2739574" cy="3583864"/>
          </a:xfrm>
        </p:spPr>
      </p:pic>
      <p:sp>
        <p:nvSpPr>
          <p:cNvPr id="10" name="テキスト ボックス 9"/>
          <p:cNvSpPr txBox="1"/>
          <p:nvPr/>
        </p:nvSpPr>
        <p:spPr>
          <a:xfrm>
            <a:off x="6162061" y="5482978"/>
            <a:ext cx="2309905" cy="707886"/>
          </a:xfrm>
          <a:prstGeom prst="rect">
            <a:avLst/>
          </a:prstGeom>
          <a:noFill/>
        </p:spPr>
        <p:txBody>
          <a:bodyPr wrap="square" rtlCol="0">
            <a:spAutoFit/>
          </a:bodyPr>
          <a:lstStyle/>
          <a:p>
            <a:pPr algn="ctr"/>
            <a:r>
              <a:rPr lang="ja-JP" altLang="en-US" sz="2000" dirty="0">
                <a:solidFill>
                  <a:prstClr val="black"/>
                </a:solidFill>
              </a:rPr>
              <a:t>重なり領域が小さい</a:t>
            </a:r>
            <a:endParaRPr lang="en-US" altLang="ja-JP" sz="2000" dirty="0">
              <a:solidFill>
                <a:prstClr val="black"/>
              </a:solidFill>
            </a:endParaRPr>
          </a:p>
          <a:p>
            <a:pPr algn="ctr"/>
            <a:r>
              <a:rPr lang="ja-JP" altLang="en-US" sz="2000" dirty="0">
                <a:solidFill>
                  <a:prstClr val="black"/>
                </a:solidFill>
              </a:rPr>
              <a:t>（星が少ない画像）</a:t>
            </a:r>
          </a:p>
        </p:txBody>
      </p:sp>
    </p:spTree>
    <p:extLst>
      <p:ext uri="{BB962C8B-B14F-4D97-AF65-F5344CB8AC3E}">
        <p14:creationId xmlns:p14="http://schemas.microsoft.com/office/powerpoint/2010/main" val="119030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2954655" cy="646331"/>
          </a:xfrm>
        </p:spPr>
        <p:txBody>
          <a:bodyPr/>
          <a:lstStyle/>
          <a:p>
            <a:r>
              <a:rPr lang="ja-JP" altLang="en-US" dirty="0"/>
              <a:t>まとめその１</a:t>
            </a:r>
          </a:p>
        </p:txBody>
      </p:sp>
      <p:sp>
        <p:nvSpPr>
          <p:cNvPr id="3" name="コンテンツ プレースホルダー 2"/>
          <p:cNvSpPr>
            <a:spLocks noGrp="1"/>
          </p:cNvSpPr>
          <p:nvPr>
            <p:ph idx="1"/>
          </p:nvPr>
        </p:nvSpPr>
        <p:spPr/>
        <p:txBody>
          <a:bodyPr/>
          <a:lstStyle/>
          <a:p>
            <a:r>
              <a:rPr lang="ja-JP" altLang="en-US" dirty="0"/>
              <a:t>天体画像の重なり領域を自動的に検出</a:t>
            </a:r>
            <a:endParaRPr lang="en-US" altLang="ja-JP" dirty="0"/>
          </a:p>
          <a:p>
            <a:pPr lvl="1"/>
            <a:r>
              <a:rPr lang="ja-JP" altLang="en-US" dirty="0"/>
              <a:t>画像からランドマークを検出</a:t>
            </a:r>
            <a:endParaRPr lang="en-US" altLang="ja-JP" dirty="0"/>
          </a:p>
          <a:p>
            <a:pPr lvl="1"/>
            <a:r>
              <a:rPr lang="ja-JP" altLang="en-US" dirty="0"/>
              <a:t>幾何特徴と画像特徴を利用</a:t>
            </a:r>
            <a:endParaRPr lang="en-US" altLang="ja-JP" dirty="0"/>
          </a:p>
          <a:p>
            <a:pPr lvl="1"/>
            <a:endParaRPr lang="en-US" altLang="ja-JP" dirty="0"/>
          </a:p>
          <a:p>
            <a:pPr>
              <a:buFont typeface="Wingdings" panose="05000000000000000000" pitchFamily="2" charset="2"/>
              <a:buChar char=""/>
            </a:pPr>
            <a:r>
              <a:rPr lang="ja-JP" altLang="en-US" dirty="0"/>
              <a:t>従来手法と比較して高精度な検出が</a:t>
            </a:r>
            <a:br>
              <a:rPr lang="en-US" altLang="ja-JP" dirty="0"/>
            </a:br>
            <a:r>
              <a:rPr lang="ja-JP" altLang="en-US" dirty="0"/>
              <a:t>可能となった</a:t>
            </a:r>
            <a:endParaRPr lang="en-US" altLang="ja-JP" dirty="0"/>
          </a:p>
          <a:p>
            <a:pPr>
              <a:buFont typeface="Wingdings" panose="05000000000000000000" pitchFamily="2" charset="2"/>
              <a:buChar char=""/>
            </a:pPr>
            <a:r>
              <a:rPr lang="ja-JP" altLang="en-US" dirty="0"/>
              <a:t>星が少ない部分での精度は改善の</a:t>
            </a:r>
            <a:r>
              <a:rPr lang="ja-JP" altLang="en-US"/>
              <a:t>余地あり</a:t>
            </a:r>
            <a:endParaRPr lang="en-US" altLang="ja-JP" dirty="0"/>
          </a:p>
          <a:p>
            <a:pPr lvl="1">
              <a:buFont typeface="Wingdings" panose="05000000000000000000" pitchFamily="2" charset="2"/>
              <a:buChar char=""/>
            </a:pPr>
            <a:r>
              <a:rPr lang="ja-JP" altLang="en-US"/>
              <a:t>星が少ないところなら変光星も無いか？</a:t>
            </a:r>
            <a:endParaRPr lang="ja-JP" altLang="en-US" dirty="0"/>
          </a:p>
          <a:p>
            <a:pPr>
              <a:buFont typeface="Wingdings" panose="05000000000000000000" pitchFamily="2" charset="2"/>
              <a:buChar char=""/>
            </a:pPr>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16</a:t>
            </a:fld>
            <a:endParaRPr lang="ja-JP" altLang="en-US" dirty="0">
              <a:solidFill>
                <a:prstClr val="black">
                  <a:tint val="75000"/>
                </a:prstClr>
              </a:solidFill>
            </a:endParaRPr>
          </a:p>
        </p:txBody>
      </p:sp>
    </p:spTree>
    <p:extLst>
      <p:ext uri="{BB962C8B-B14F-4D97-AF65-F5344CB8AC3E}">
        <p14:creationId xmlns:p14="http://schemas.microsoft.com/office/powerpoint/2010/main" val="6094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D340B5-1A5C-4FC4-AFC8-3EA83606A4C7}"/>
              </a:ext>
            </a:extLst>
          </p:cNvPr>
          <p:cNvSpPr>
            <a:spLocks noGrp="1"/>
          </p:cNvSpPr>
          <p:nvPr>
            <p:ph type="title"/>
          </p:nvPr>
        </p:nvSpPr>
        <p:spPr>
          <a:xfrm>
            <a:off x="971600" y="260648"/>
            <a:ext cx="2492990" cy="646331"/>
          </a:xfrm>
        </p:spPr>
        <p:txBody>
          <a:bodyPr/>
          <a:lstStyle/>
          <a:p>
            <a:r>
              <a:rPr kumimoji="1" lang="ja-JP" altLang="en-US" dirty="0"/>
              <a:t>研究の流れ</a:t>
            </a:r>
          </a:p>
        </p:txBody>
      </p:sp>
      <p:sp>
        <p:nvSpPr>
          <p:cNvPr id="3" name="コンテンツ プレースホルダー 2">
            <a:extLst>
              <a:ext uri="{FF2B5EF4-FFF2-40B4-BE49-F238E27FC236}">
                <a16:creationId xmlns:a16="http://schemas.microsoft.com/office/drawing/2014/main" id="{6DB80ABC-EE31-4CE0-8F86-F5CE4213D3F9}"/>
              </a:ext>
            </a:extLst>
          </p:cNvPr>
          <p:cNvSpPr>
            <a:spLocks noGrp="1"/>
          </p:cNvSpPr>
          <p:nvPr>
            <p:ph idx="1"/>
          </p:nvPr>
        </p:nvSpPr>
        <p:spPr/>
        <p:txBody>
          <a:bodyPr/>
          <a:lstStyle/>
          <a:p>
            <a:r>
              <a:rPr kumimoji="1" lang="ja-JP" altLang="en-US" dirty="0">
                <a:solidFill>
                  <a:schemeClr val="bg1">
                    <a:lumMod val="85000"/>
                  </a:schemeClr>
                </a:solidFill>
              </a:rPr>
              <a:t>画像の位置合わせ（</a:t>
            </a:r>
            <a:r>
              <a:rPr kumimoji="1" lang="en-US" altLang="ja-JP" dirty="0">
                <a:solidFill>
                  <a:schemeClr val="bg1">
                    <a:lumMod val="85000"/>
                  </a:schemeClr>
                </a:solidFill>
              </a:rPr>
              <a:t>2014</a:t>
            </a:r>
            <a:r>
              <a:rPr kumimoji="1" lang="ja-JP" altLang="en-US" dirty="0">
                <a:solidFill>
                  <a:schemeClr val="bg1">
                    <a:lumMod val="85000"/>
                  </a:schemeClr>
                </a:solidFill>
              </a:rPr>
              <a:t>～</a:t>
            </a:r>
            <a:r>
              <a:rPr kumimoji="1" lang="en-US" altLang="ja-JP" dirty="0">
                <a:solidFill>
                  <a:schemeClr val="bg1">
                    <a:lumMod val="85000"/>
                  </a:schemeClr>
                </a:solidFill>
              </a:rPr>
              <a:t>2015</a:t>
            </a:r>
            <a:r>
              <a:rPr kumimoji="1" lang="ja-JP" altLang="en-US" dirty="0">
                <a:solidFill>
                  <a:schemeClr val="bg1">
                    <a:lumMod val="85000"/>
                  </a:schemeClr>
                </a:solidFill>
              </a:rPr>
              <a:t>）</a:t>
            </a:r>
            <a:endParaRPr kumimoji="1" lang="en-US" altLang="ja-JP" dirty="0">
              <a:solidFill>
                <a:schemeClr val="bg1">
                  <a:lumMod val="85000"/>
                </a:schemeClr>
              </a:solidFill>
            </a:endParaRPr>
          </a:p>
          <a:p>
            <a:pPr lvl="1"/>
            <a:r>
              <a:rPr kumimoji="1" lang="ja-JP" altLang="en-US" dirty="0">
                <a:solidFill>
                  <a:schemeClr val="bg1">
                    <a:lumMod val="85000"/>
                  </a:schemeClr>
                </a:solidFill>
              </a:rPr>
              <a:t>星の幾何的な配置特徴によるマッチング</a:t>
            </a:r>
            <a:endParaRPr kumimoji="1" lang="en-US" altLang="ja-JP" dirty="0">
              <a:solidFill>
                <a:schemeClr val="bg1">
                  <a:lumMod val="85000"/>
                </a:schemeClr>
              </a:solidFill>
            </a:endParaRPr>
          </a:p>
          <a:p>
            <a:r>
              <a:rPr lang="ja-JP" altLang="en-US" dirty="0"/>
              <a:t>変光星検出（</a:t>
            </a:r>
            <a:r>
              <a:rPr lang="en-US" altLang="ja-JP" dirty="0"/>
              <a:t>2015</a:t>
            </a:r>
            <a:r>
              <a:rPr lang="ja-JP" altLang="en-US" dirty="0"/>
              <a:t>～）</a:t>
            </a:r>
          </a:p>
          <a:p>
            <a:pPr lvl="1"/>
            <a:r>
              <a:rPr lang="ja-JP" altLang="en-US" dirty="0">
                <a:solidFill>
                  <a:schemeClr val="bg1">
                    <a:lumMod val="65000"/>
                  </a:schemeClr>
                </a:solidFill>
              </a:rPr>
              <a:t>差分による変光星の検出（</a:t>
            </a:r>
            <a:r>
              <a:rPr lang="en-US" altLang="ja-JP" dirty="0">
                <a:solidFill>
                  <a:schemeClr val="bg1">
                    <a:lumMod val="65000"/>
                  </a:schemeClr>
                </a:solidFill>
              </a:rPr>
              <a:t>2015</a:t>
            </a:r>
            <a:r>
              <a:rPr lang="ja-JP" altLang="en-US" dirty="0">
                <a:solidFill>
                  <a:schemeClr val="bg1">
                    <a:lumMod val="65000"/>
                  </a:schemeClr>
                </a:solidFill>
              </a:rPr>
              <a:t>～</a:t>
            </a:r>
            <a:r>
              <a:rPr lang="en-US" altLang="ja-JP" dirty="0">
                <a:solidFill>
                  <a:schemeClr val="bg1">
                    <a:lumMod val="65000"/>
                  </a:schemeClr>
                </a:solidFill>
              </a:rPr>
              <a:t>2016</a:t>
            </a:r>
            <a:r>
              <a:rPr lang="ja-JP" altLang="en-US" dirty="0">
                <a:solidFill>
                  <a:schemeClr val="bg1">
                    <a:lumMod val="65000"/>
                  </a:schemeClr>
                </a:solidFill>
              </a:rPr>
              <a:t>）</a:t>
            </a:r>
            <a:endParaRPr lang="en-US" altLang="ja-JP" dirty="0">
              <a:solidFill>
                <a:schemeClr val="bg1">
                  <a:lumMod val="65000"/>
                </a:schemeClr>
              </a:solidFill>
            </a:endParaRPr>
          </a:p>
          <a:p>
            <a:pPr lvl="2"/>
            <a:r>
              <a:rPr lang="ja-JP" altLang="en-US" dirty="0">
                <a:solidFill>
                  <a:schemeClr val="bg1">
                    <a:lumMod val="65000"/>
                  </a:schemeClr>
                </a:solidFill>
              </a:rPr>
              <a:t>根拠と安定に欠ける</a:t>
            </a:r>
            <a:endParaRPr lang="en-US" altLang="ja-JP" dirty="0">
              <a:solidFill>
                <a:schemeClr val="bg1">
                  <a:lumMod val="65000"/>
                </a:schemeClr>
              </a:solidFill>
            </a:endParaRPr>
          </a:p>
          <a:p>
            <a:pPr lvl="1"/>
            <a:r>
              <a:rPr lang="ja-JP" altLang="en-US" dirty="0">
                <a:solidFill>
                  <a:schemeClr val="bg1">
                    <a:lumMod val="65000"/>
                  </a:schemeClr>
                </a:solidFill>
              </a:rPr>
              <a:t>輝度分布の曲面近似にもとづく検出（</a:t>
            </a:r>
            <a:r>
              <a:rPr lang="en-US" altLang="ja-JP" dirty="0">
                <a:solidFill>
                  <a:schemeClr val="bg1">
                    <a:lumMod val="65000"/>
                  </a:schemeClr>
                </a:solidFill>
              </a:rPr>
              <a:t>2017</a:t>
            </a:r>
            <a:r>
              <a:rPr lang="ja-JP" altLang="en-US" dirty="0">
                <a:solidFill>
                  <a:schemeClr val="bg1">
                    <a:lumMod val="65000"/>
                  </a:schemeClr>
                </a:solidFill>
              </a:rPr>
              <a:t>）</a:t>
            </a:r>
            <a:endParaRPr lang="en-US" altLang="ja-JP" dirty="0">
              <a:solidFill>
                <a:schemeClr val="bg1">
                  <a:lumMod val="65000"/>
                </a:schemeClr>
              </a:solidFill>
            </a:endParaRPr>
          </a:p>
          <a:p>
            <a:pPr lvl="2"/>
            <a:r>
              <a:rPr lang="ja-JP" altLang="en-US" dirty="0">
                <a:solidFill>
                  <a:schemeClr val="bg1">
                    <a:lumMod val="65000"/>
                  </a:schemeClr>
                </a:solidFill>
              </a:rPr>
              <a:t>処理時間に難あり</a:t>
            </a:r>
          </a:p>
          <a:p>
            <a:pPr lvl="1"/>
            <a:r>
              <a:rPr lang="ja-JP" altLang="en-US" dirty="0"/>
              <a:t>異常検出に基づく変光星の絞込み（</a:t>
            </a:r>
            <a:r>
              <a:rPr lang="en-US" altLang="ja-JP" dirty="0"/>
              <a:t>2018</a:t>
            </a:r>
            <a:r>
              <a:rPr lang="ja-JP" altLang="en-US" dirty="0"/>
              <a:t>～）</a:t>
            </a:r>
            <a:endParaRPr kumimoji="1" lang="ja-JP" altLang="en-US" dirty="0"/>
          </a:p>
        </p:txBody>
      </p:sp>
    </p:spTree>
    <p:extLst>
      <p:ext uri="{BB962C8B-B14F-4D97-AF65-F5344CB8AC3E}">
        <p14:creationId xmlns:p14="http://schemas.microsoft.com/office/powerpoint/2010/main" val="293572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5262979" cy="646331"/>
          </a:xfrm>
        </p:spPr>
        <p:txBody>
          <a:bodyPr/>
          <a:lstStyle/>
          <a:p>
            <a:r>
              <a:rPr kumimoji="1" lang="ja-JP" altLang="en-US" dirty="0"/>
              <a:t>機械学習による異常検知</a:t>
            </a:r>
          </a:p>
        </p:txBody>
      </p:sp>
      <p:sp>
        <p:nvSpPr>
          <p:cNvPr id="3" name="コンテンツ プレースホルダー 2"/>
          <p:cNvSpPr>
            <a:spLocks noGrp="1"/>
          </p:cNvSpPr>
          <p:nvPr>
            <p:ph idx="1"/>
          </p:nvPr>
        </p:nvSpPr>
        <p:spPr/>
        <p:txBody>
          <a:bodyPr/>
          <a:lstStyle/>
          <a:p>
            <a:r>
              <a:rPr kumimoji="1" lang="en-US" altLang="ja-JP" dirty="0"/>
              <a:t>2</a:t>
            </a:r>
            <a:r>
              <a:rPr kumimoji="1" lang="ja-JP" altLang="en-US" dirty="0"/>
              <a:t>画像の対応付けられた星の輝度変化による検出</a:t>
            </a:r>
            <a:endParaRPr kumimoji="1" lang="en-US" altLang="ja-JP" dirty="0"/>
          </a:p>
          <a:p>
            <a:pPr lvl="1"/>
            <a:r>
              <a:rPr lang="ja-JP" altLang="en-US" dirty="0"/>
              <a:t>撮影状況によって輝度は変化する</a:t>
            </a:r>
            <a:endParaRPr lang="en-US" altLang="ja-JP" dirty="0"/>
          </a:p>
          <a:p>
            <a:pPr lvl="1"/>
            <a:r>
              <a:rPr kumimoji="1" lang="ja-JP" altLang="en-US" dirty="0"/>
              <a:t>様々な状況に対応するルールを作るのは困難</a:t>
            </a:r>
            <a:endParaRPr kumimoji="1" lang="en-US" altLang="ja-JP" dirty="0"/>
          </a:p>
          <a:p>
            <a:r>
              <a:rPr kumimoji="1" lang="ja-JP" altLang="en-US" dirty="0"/>
              <a:t>ほとんどの星は変光星ではない</a:t>
            </a:r>
            <a:br>
              <a:rPr kumimoji="1" lang="en-US" altLang="ja-JP" dirty="0"/>
            </a:br>
            <a:r>
              <a:rPr kumimoji="1" lang="ja-JP" altLang="en-US" dirty="0"/>
              <a:t>→変光星は輝度パターンが大半のものと異なる</a:t>
            </a:r>
            <a:endParaRPr kumimoji="1" lang="en-US" altLang="ja-JP" dirty="0"/>
          </a:p>
          <a:p>
            <a:pPr lvl="1"/>
            <a:r>
              <a:rPr lang="ja-JP" altLang="en-US" dirty="0"/>
              <a:t>稀にしかない事象のモデル化は困難</a:t>
            </a:r>
            <a:endParaRPr lang="en-US" altLang="ja-JP" dirty="0"/>
          </a:p>
          <a:p>
            <a:pPr lvl="1"/>
            <a:r>
              <a:rPr lang="ja-JP" altLang="en-US" dirty="0"/>
              <a:t>大多数に共通する事象をモデル化はできる</a:t>
            </a:r>
            <a:endParaRPr lang="en-US" altLang="ja-JP" dirty="0"/>
          </a:p>
          <a:p>
            <a:pPr lvl="1"/>
            <a:r>
              <a:rPr lang="ja-JP" altLang="en-US" dirty="0"/>
              <a:t>モデルへの適合度により異常な事象を検出</a:t>
            </a:r>
            <a:endParaRPr kumimoji="1" lang="ja-JP" altLang="en-US" dirty="0"/>
          </a:p>
        </p:txBody>
      </p:sp>
    </p:spTree>
    <p:extLst>
      <p:ext uri="{BB962C8B-B14F-4D97-AF65-F5344CB8AC3E}">
        <p14:creationId xmlns:p14="http://schemas.microsoft.com/office/powerpoint/2010/main" val="39049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CE7434-1376-4698-8CBA-AECDD58D54FF}"/>
              </a:ext>
            </a:extLst>
          </p:cNvPr>
          <p:cNvSpPr>
            <a:spLocks noGrp="1"/>
          </p:cNvSpPr>
          <p:nvPr>
            <p:ph type="title"/>
          </p:nvPr>
        </p:nvSpPr>
        <p:spPr>
          <a:xfrm>
            <a:off x="971600" y="260648"/>
            <a:ext cx="1107996" cy="646331"/>
          </a:xfrm>
        </p:spPr>
        <p:txBody>
          <a:bodyPr/>
          <a:lstStyle/>
          <a:p>
            <a:r>
              <a:rPr kumimoji="1" lang="ja-JP" altLang="en-US" dirty="0"/>
              <a:t>方針</a:t>
            </a:r>
          </a:p>
        </p:txBody>
      </p:sp>
      <p:sp>
        <p:nvSpPr>
          <p:cNvPr id="3" name="コンテンツ プレースホルダー 2">
            <a:extLst>
              <a:ext uri="{FF2B5EF4-FFF2-40B4-BE49-F238E27FC236}">
                <a16:creationId xmlns:a16="http://schemas.microsoft.com/office/drawing/2014/main" id="{0749A734-83BC-4935-B5C1-A2E2488B9FBF}"/>
              </a:ext>
            </a:extLst>
          </p:cNvPr>
          <p:cNvSpPr>
            <a:spLocks noGrp="1"/>
          </p:cNvSpPr>
          <p:nvPr>
            <p:ph idx="1"/>
          </p:nvPr>
        </p:nvSpPr>
        <p:spPr/>
        <p:txBody>
          <a:bodyPr/>
          <a:lstStyle/>
          <a:p>
            <a:r>
              <a:rPr kumimoji="1" lang="ja-JP" altLang="en-US" dirty="0"/>
              <a:t>２画像の対応する領域の輝度分布を</a:t>
            </a:r>
            <a:r>
              <a:rPr lang="en-US" altLang="ja-JP" dirty="0"/>
              <a:t>Gaussian Mixture Model</a:t>
            </a:r>
            <a:r>
              <a:rPr lang="ja-JP" altLang="en-US" dirty="0"/>
              <a:t>（</a:t>
            </a:r>
            <a:r>
              <a:rPr lang="en-US" altLang="ja-JP" dirty="0"/>
              <a:t>GMM</a:t>
            </a:r>
            <a:r>
              <a:rPr lang="ja-JP" altLang="en-US" dirty="0"/>
              <a:t>）で表現</a:t>
            </a:r>
            <a:endParaRPr lang="en-US" altLang="ja-JP" dirty="0"/>
          </a:p>
          <a:p>
            <a:pPr lvl="1"/>
            <a:r>
              <a:rPr kumimoji="1" lang="ja-JP" altLang="en-US" dirty="0"/>
              <a:t>機械学習による高速な</a:t>
            </a:r>
            <a:r>
              <a:rPr kumimoji="1" lang="en-US" altLang="ja-JP" dirty="0"/>
              <a:t>GMM</a:t>
            </a:r>
            <a:r>
              <a:rPr kumimoji="1" lang="ja-JP" altLang="en-US" dirty="0"/>
              <a:t>推定</a:t>
            </a:r>
            <a:endParaRPr kumimoji="1" lang="en-US" altLang="ja-JP" dirty="0"/>
          </a:p>
          <a:p>
            <a:pPr lvl="1"/>
            <a:r>
              <a:rPr lang="en-US" altLang="ja-JP" dirty="0"/>
              <a:t>DAGMM</a:t>
            </a:r>
            <a:r>
              <a:rPr lang="ja-JP" altLang="en-US" dirty="0"/>
              <a:t>（</a:t>
            </a:r>
            <a:r>
              <a:rPr lang="en-US" altLang="ja-JP" dirty="0"/>
              <a:t>Deep </a:t>
            </a:r>
            <a:r>
              <a:rPr lang="en-US" altLang="ja-JP" dirty="0" err="1"/>
              <a:t>Autoencording</a:t>
            </a:r>
            <a:r>
              <a:rPr lang="en-US" altLang="ja-JP" dirty="0"/>
              <a:t> Gaussian Mixture Model</a:t>
            </a:r>
            <a:r>
              <a:rPr lang="ja-JP" altLang="en-US" dirty="0"/>
              <a:t>）による教師無し機械学習による異常検知</a:t>
            </a:r>
            <a:r>
              <a:rPr lang="en-US" altLang="ja-JP" baseline="30000" dirty="0"/>
              <a:t>[1]</a:t>
            </a:r>
            <a:r>
              <a:rPr lang="ja-JP" altLang="en-US" dirty="0"/>
              <a:t>を利用</a:t>
            </a:r>
            <a:endParaRPr lang="en-US" altLang="ja-JP" dirty="0"/>
          </a:p>
          <a:p>
            <a:pPr lvl="1"/>
            <a:r>
              <a:rPr lang="ja-JP" altLang="en-US" dirty="0"/>
              <a:t>マルチバンドの情報を利用</a:t>
            </a:r>
            <a:endParaRPr kumimoji="1" lang="ja-JP" altLang="en-US" dirty="0"/>
          </a:p>
        </p:txBody>
      </p:sp>
      <p:sp>
        <p:nvSpPr>
          <p:cNvPr id="4" name="テキスト ボックス 3">
            <a:extLst>
              <a:ext uri="{FF2B5EF4-FFF2-40B4-BE49-F238E27FC236}">
                <a16:creationId xmlns:a16="http://schemas.microsoft.com/office/drawing/2014/main" id="{79F383CA-611B-42BE-BD4A-3DD7B054A793}"/>
              </a:ext>
            </a:extLst>
          </p:cNvPr>
          <p:cNvSpPr txBox="1"/>
          <p:nvPr/>
        </p:nvSpPr>
        <p:spPr>
          <a:xfrm>
            <a:off x="143508" y="6237312"/>
            <a:ext cx="8856984" cy="261610"/>
          </a:xfrm>
          <a:prstGeom prst="rect">
            <a:avLst/>
          </a:prstGeom>
          <a:noFill/>
        </p:spPr>
        <p:txBody>
          <a:bodyPr wrap="square" rtlCol="0">
            <a:spAutoFit/>
          </a:bodyPr>
          <a:lstStyle/>
          <a:p>
            <a:r>
              <a:rPr lang="en-US" altLang="ja-JP" sz="1100" dirty="0">
                <a:ea typeface="Meiryo UI" panose="020B0604030504040204" pitchFamily="50" charset="-128"/>
              </a:rPr>
              <a:t>[1] B.</a:t>
            </a:r>
            <a:r>
              <a:rPr lang="ja-JP" altLang="en-US" sz="1100" dirty="0">
                <a:ea typeface="Meiryo UI" panose="020B0604030504040204" pitchFamily="50" charset="-128"/>
              </a:rPr>
              <a:t> </a:t>
            </a:r>
            <a:r>
              <a:rPr lang="en-US" altLang="ja-JP" sz="1100" dirty="0" err="1">
                <a:ea typeface="Meiryo UI" panose="020B0604030504040204" pitchFamily="50" charset="-128"/>
              </a:rPr>
              <a:t>Zong</a:t>
            </a:r>
            <a:r>
              <a:rPr lang="en-US" altLang="ja-JP" sz="1100" dirty="0">
                <a:ea typeface="Meiryo UI" panose="020B0604030504040204" pitchFamily="50" charset="-128"/>
              </a:rPr>
              <a:t> et al., “Deep </a:t>
            </a:r>
            <a:r>
              <a:rPr lang="en-US" altLang="ja-JP" sz="1100" dirty="0" err="1">
                <a:ea typeface="Meiryo UI" panose="020B0604030504040204" pitchFamily="50" charset="-128"/>
              </a:rPr>
              <a:t>Autoencoding</a:t>
            </a:r>
            <a:r>
              <a:rPr lang="en-US" altLang="ja-JP" sz="1100" dirty="0">
                <a:ea typeface="Meiryo UI" panose="020B0604030504040204" pitchFamily="50" charset="-128"/>
              </a:rPr>
              <a:t> Gaussian Mixture Model for Unsupervised Anomaly Detection”, ICLR2018,Tue AM Posters #27, May 2018  </a:t>
            </a:r>
            <a:r>
              <a:rPr lang="ja-JP" altLang="en-US" sz="1100" dirty="0">
                <a:ea typeface="Meiryo UI" panose="020B0604030504040204" pitchFamily="50" charset="-128"/>
              </a:rPr>
              <a:t>　　　</a:t>
            </a:r>
          </a:p>
        </p:txBody>
      </p:sp>
    </p:spTree>
    <p:extLst>
      <p:ext uri="{BB962C8B-B14F-4D97-AF65-F5344CB8AC3E}">
        <p14:creationId xmlns:p14="http://schemas.microsoft.com/office/powerpoint/2010/main" val="234962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1107996" cy="646331"/>
          </a:xfrm>
        </p:spPr>
        <p:txBody>
          <a:bodyPr/>
          <a:lstStyle/>
          <a:p>
            <a:r>
              <a:rPr kumimoji="1" lang="ja-JP" altLang="en-US" dirty="0"/>
              <a:t>発端</a:t>
            </a:r>
          </a:p>
        </p:txBody>
      </p:sp>
      <p:sp>
        <p:nvSpPr>
          <p:cNvPr id="3" name="コンテンツ プレースホルダー 2"/>
          <p:cNvSpPr>
            <a:spLocks noGrp="1"/>
          </p:cNvSpPr>
          <p:nvPr>
            <p:ph idx="1"/>
          </p:nvPr>
        </p:nvSpPr>
        <p:spPr/>
        <p:txBody>
          <a:bodyPr/>
          <a:lstStyle/>
          <a:p>
            <a:r>
              <a:rPr kumimoji="1" lang="ja-JP" altLang="en-US" dirty="0"/>
              <a:t>高妻先生が中京大学に着任されてから数年間，学内の仕事で一緒になることが多かった</a:t>
            </a:r>
            <a:endParaRPr kumimoji="1" lang="en-US" altLang="ja-JP" dirty="0"/>
          </a:p>
          <a:p>
            <a:r>
              <a:rPr lang="ja-JP" altLang="en-US" dirty="0"/>
              <a:t>休憩中に</a:t>
            </a:r>
            <a:endParaRPr lang="en-US" altLang="ja-JP" dirty="0"/>
          </a:p>
          <a:p>
            <a:pPr lvl="1"/>
            <a:r>
              <a:rPr kumimoji="1" lang="ja-JP" altLang="en-US" dirty="0"/>
              <a:t>目：研究は何を？私は画像認識です</a:t>
            </a:r>
            <a:endParaRPr kumimoji="1" lang="en-US" altLang="ja-JP" dirty="0"/>
          </a:p>
          <a:p>
            <a:pPr lvl="1"/>
            <a:r>
              <a:rPr lang="ja-JP" altLang="en-US" dirty="0"/>
              <a:t>高：天文学．学生時代には画像解析も</a:t>
            </a:r>
            <a:endParaRPr lang="en-US" altLang="ja-JP" dirty="0"/>
          </a:p>
          <a:p>
            <a:pPr lvl="1"/>
            <a:r>
              <a:rPr lang="ja-JP" altLang="en-US" dirty="0"/>
              <a:t>目：！！</a:t>
            </a:r>
            <a:endParaRPr lang="en-US" altLang="ja-JP" dirty="0"/>
          </a:p>
        </p:txBody>
      </p:sp>
    </p:spTree>
    <p:extLst>
      <p:ext uri="{BB962C8B-B14F-4D97-AF65-F5344CB8AC3E}">
        <p14:creationId xmlns:p14="http://schemas.microsoft.com/office/powerpoint/2010/main" val="298833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特徴ベクトルの作成</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処理手順</a:t>
                </a:r>
                <a:endParaRPr kumimoji="1" lang="en-US" altLang="ja-JP" dirty="0"/>
              </a:p>
              <a:p>
                <a:pPr marL="884238" lvl="1" indent="-514350">
                  <a:buFont typeface="+mj-lt"/>
                  <a:buAutoNum type="arabicPeriod"/>
                </a:pPr>
                <a:r>
                  <a:rPr lang="ja-JP" altLang="en-US" dirty="0"/>
                  <a:t>同じ位置の複数波長の画像を結合</a:t>
                </a:r>
                <a:endParaRPr lang="en-US" altLang="ja-JP" dirty="0"/>
              </a:p>
              <a:p>
                <a:pPr marL="884238" lvl="1" indent="-514350">
                  <a:buFont typeface="+mj-lt"/>
                  <a:buAutoNum type="arabicPeriod"/>
                </a:pPr>
                <a:r>
                  <a:rPr lang="ja-JP" altLang="en-US" dirty="0"/>
                  <a:t>結合</a:t>
                </a:r>
                <a:r>
                  <a:rPr kumimoji="1" lang="ja-JP" altLang="en-US" dirty="0"/>
                  <a:t>された画像対に対して重なり領域を検出</a:t>
                </a:r>
                <a:endParaRPr kumimoji="1" lang="en-US" altLang="ja-JP" dirty="0"/>
              </a:p>
              <a:p>
                <a:pPr marL="884238" lvl="1" indent="-514350">
                  <a:buFont typeface="+mj-lt"/>
                  <a:buAutoNum type="arabicPeriod"/>
                </a:pPr>
                <a:r>
                  <a:rPr lang="ja-JP" altLang="en-US" dirty="0"/>
                  <a:t>重なり領域内に含まれる恒星の極大点を検出</a:t>
                </a:r>
                <a:endParaRPr lang="en-US" altLang="ja-JP" dirty="0"/>
              </a:p>
              <a:p>
                <a:pPr marL="884238" lvl="1" indent="-514350">
                  <a:buFont typeface="+mj-lt"/>
                  <a:buAutoNum type="arabicPeriod"/>
                </a:pPr>
                <a:r>
                  <a:rPr kumimoji="1" lang="ja-JP" altLang="en-US" dirty="0"/>
                  <a:t>極大点を中心に縦</a:t>
                </a:r>
                <a14:m>
                  <m:oMath xmlns:m="http://schemas.openxmlformats.org/officeDocument/2006/math">
                    <m:r>
                      <a:rPr kumimoji="1" lang="en-US" altLang="ja-JP" b="0" i="1" smtClean="0">
                        <a:latin typeface="Cambria Math" panose="02040503050406030204" pitchFamily="18" charset="0"/>
                      </a:rPr>
                      <m:t>𝑥</m:t>
                    </m:r>
                  </m:oMath>
                </a14:m>
                <a:r>
                  <a:rPr kumimoji="1" lang="ja-JP" altLang="en-US" dirty="0"/>
                  <a:t>画素</a:t>
                </a:r>
                <a:r>
                  <a:rPr kumimoji="1" lang="en-US" altLang="ja-JP" dirty="0"/>
                  <a:t>×</a:t>
                </a:r>
                <a:r>
                  <a:rPr kumimoji="1" lang="ja-JP" altLang="en-US" dirty="0"/>
                  <a:t>横</a:t>
                </a:r>
                <a14:m>
                  <m:oMath xmlns:m="http://schemas.openxmlformats.org/officeDocument/2006/math">
                    <m:r>
                      <a:rPr lang="en-US" altLang="ja-JP" b="0" i="1" smtClean="0">
                        <a:latin typeface="Cambria Math" panose="02040503050406030204" pitchFamily="18" charset="0"/>
                      </a:rPr>
                      <m:t>𝑦</m:t>
                    </m:r>
                  </m:oMath>
                </a14:m>
                <a:r>
                  <a:rPr kumimoji="1" lang="ja-JP" altLang="en-US" dirty="0"/>
                  <a:t>画素を取得</a:t>
                </a:r>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t="-892" r="-817"/>
                </a:stretch>
              </a:blipFill>
            </p:spPr>
            <p:txBody>
              <a:bodyPr/>
              <a:lstStyle/>
              <a:p>
                <a:r>
                  <a:rPr lang="ja-JP" altLang="en-US">
                    <a:noFill/>
                  </a:rPr>
                  <a:t> </a:t>
                </a:r>
              </a:p>
            </p:txBody>
          </p:sp>
        </mc:Fallback>
      </mc:AlternateContent>
      <p:grpSp>
        <p:nvGrpSpPr>
          <p:cNvPr id="26" name="グループ化 25"/>
          <p:cNvGrpSpPr/>
          <p:nvPr/>
        </p:nvGrpSpPr>
        <p:grpSpPr>
          <a:xfrm>
            <a:off x="951168" y="4365104"/>
            <a:ext cx="4259329" cy="1511753"/>
            <a:chOff x="457200" y="4509222"/>
            <a:chExt cx="4259329" cy="1511753"/>
          </a:xfrm>
        </p:grpSpPr>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t="48950" b="40550"/>
            <a:stretch/>
          </p:blipFill>
          <p:spPr>
            <a:xfrm>
              <a:off x="2699792" y="5049126"/>
              <a:ext cx="2016737" cy="431946"/>
            </a:xfrm>
            <a:prstGeom prst="rect">
              <a:avLst/>
            </a:prstGeom>
          </p:spPr>
        </p:pic>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t="48950" b="40550"/>
            <a:stretch/>
          </p:blipFill>
          <p:spPr>
            <a:xfrm>
              <a:off x="457200" y="5589029"/>
              <a:ext cx="2016737" cy="431946"/>
            </a:xfrm>
            <a:prstGeom prst="rect">
              <a:avLst/>
            </a:prstGeom>
          </p:spPr>
        </p:pic>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t="48950" b="40550"/>
            <a:stretch/>
          </p:blipFill>
          <p:spPr>
            <a:xfrm>
              <a:off x="457200" y="5049126"/>
              <a:ext cx="2016737" cy="431946"/>
            </a:xfrm>
            <a:prstGeom prst="rect">
              <a:avLst/>
            </a:prstGeom>
          </p:spPr>
        </p:pic>
        <p:pic>
          <p:nvPicPr>
            <p:cNvPr id="13" name="図 12"/>
            <p:cNvPicPr>
              <a:picLocks noChangeAspect="1"/>
            </p:cNvPicPr>
            <p:nvPr/>
          </p:nvPicPr>
          <p:blipFill rotWithShape="1">
            <a:blip r:embed="rId7" cstate="print">
              <a:extLst>
                <a:ext uri="{28A0092B-C50C-407E-A947-70E740481C1C}">
                  <a14:useLocalDpi xmlns:a14="http://schemas.microsoft.com/office/drawing/2010/main" val="0"/>
                </a:ext>
              </a:extLst>
            </a:blip>
            <a:srcRect t="48950" b="40550"/>
            <a:stretch/>
          </p:blipFill>
          <p:spPr>
            <a:xfrm>
              <a:off x="457201" y="4509222"/>
              <a:ext cx="2016737" cy="431946"/>
            </a:xfrm>
            <a:prstGeom prst="rect">
              <a:avLst/>
            </a:prstGeom>
          </p:spPr>
        </p:pic>
        <p:cxnSp>
          <p:nvCxnSpPr>
            <p:cNvPr id="15" name="直線矢印コネクタ 14"/>
            <p:cNvCxnSpPr>
              <a:stCxn id="13" idx="3"/>
              <a:endCxn id="10" idx="1"/>
            </p:cNvCxnSpPr>
            <p:nvPr/>
          </p:nvCxnSpPr>
          <p:spPr>
            <a:xfrm>
              <a:off x="2473938" y="4725195"/>
              <a:ext cx="225854" cy="539904"/>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3"/>
              <a:endCxn id="10" idx="1"/>
            </p:cNvCxnSpPr>
            <p:nvPr/>
          </p:nvCxnSpPr>
          <p:spPr>
            <a:xfrm>
              <a:off x="2473937" y="5265099"/>
              <a:ext cx="225855"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1" idx="3"/>
              <a:endCxn id="10" idx="1"/>
            </p:cNvCxnSpPr>
            <p:nvPr/>
          </p:nvCxnSpPr>
          <p:spPr>
            <a:xfrm flipV="1">
              <a:off x="2473937" y="5265099"/>
              <a:ext cx="225855" cy="539903"/>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6155663" y="4903517"/>
            <a:ext cx="2016737" cy="431946"/>
            <a:chOff x="5436096" y="5154314"/>
            <a:chExt cx="2016737" cy="431946"/>
          </a:xfrm>
        </p:grpSpPr>
        <p:pic>
          <p:nvPicPr>
            <p:cNvPr id="27" name="図 26"/>
            <p:cNvPicPr>
              <a:picLocks noChangeAspect="1"/>
            </p:cNvPicPr>
            <p:nvPr/>
          </p:nvPicPr>
          <p:blipFill rotWithShape="1">
            <a:blip r:embed="rId4" cstate="print">
              <a:extLst>
                <a:ext uri="{28A0092B-C50C-407E-A947-70E740481C1C}">
                  <a14:useLocalDpi xmlns:a14="http://schemas.microsoft.com/office/drawing/2010/main" val="0"/>
                </a:ext>
              </a:extLst>
            </a:blip>
            <a:srcRect t="48950" b="40550"/>
            <a:stretch/>
          </p:blipFill>
          <p:spPr>
            <a:xfrm>
              <a:off x="5436096" y="5154314"/>
              <a:ext cx="2016737" cy="431946"/>
            </a:xfrm>
            <a:prstGeom prst="rect">
              <a:avLst/>
            </a:prstGeom>
          </p:spPr>
        </p:pic>
        <p:sp>
          <p:nvSpPr>
            <p:cNvPr id="28" name="正方形/長方形 27"/>
            <p:cNvSpPr/>
            <p:nvPr/>
          </p:nvSpPr>
          <p:spPr>
            <a:xfrm>
              <a:off x="6575077" y="5412755"/>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698902" y="524368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751289" y="5303218"/>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651277" y="529369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436964" y="5386561"/>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56115" y="521987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972621" y="543418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141689" y="5508005"/>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229051" y="5477371"/>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405654" y="528925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679727" y="5212730"/>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908850" y="528925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622577" y="517939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157137" y="541132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603652" y="5343700"/>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540355" y="5332509"/>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301235" y="5288778"/>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998306" y="5540541"/>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141689" y="520225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840223" y="517939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7059397" y="5172097"/>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774148" y="551753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876704" y="5436890"/>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5622577" y="5378228"/>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7359935" y="547245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54"/>
          <p:cNvSpPr txBox="1"/>
          <p:nvPr/>
        </p:nvSpPr>
        <p:spPr>
          <a:xfrm>
            <a:off x="6396032" y="6025761"/>
            <a:ext cx="1535998" cy="369332"/>
          </a:xfrm>
          <a:prstGeom prst="rect">
            <a:avLst/>
          </a:prstGeom>
          <a:noFill/>
        </p:spPr>
        <p:txBody>
          <a:bodyPr wrap="none" rtlCol="0">
            <a:spAutoFit/>
          </a:bodyPr>
          <a:lstStyle/>
          <a:p>
            <a:r>
              <a:rPr lang="ja-JP" altLang="en-US" dirty="0">
                <a:latin typeface="+mj-lt"/>
              </a:rPr>
              <a:t>極大点を検出</a:t>
            </a:r>
            <a:endParaRPr kumimoji="1" lang="ja-JP" altLang="en-US" dirty="0">
              <a:latin typeface="+mj-lt"/>
            </a:endParaRPr>
          </a:p>
        </p:txBody>
      </p:sp>
      <p:sp>
        <p:nvSpPr>
          <p:cNvPr id="56" name="テキスト ボックス 55"/>
          <p:cNvSpPr txBox="1"/>
          <p:nvPr/>
        </p:nvSpPr>
        <p:spPr>
          <a:xfrm>
            <a:off x="1185922" y="6025761"/>
            <a:ext cx="4992072" cy="461665"/>
          </a:xfrm>
          <a:prstGeom prst="rect">
            <a:avLst/>
          </a:prstGeom>
          <a:noFill/>
        </p:spPr>
        <p:txBody>
          <a:bodyPr wrap="none" rtlCol="0">
            <a:spAutoFit/>
          </a:bodyPr>
          <a:lstStyle/>
          <a:p>
            <a:r>
              <a:rPr lang="ja-JP" altLang="en-US" dirty="0">
                <a:latin typeface="+mj-lt"/>
              </a:rPr>
              <a:t>異なる波長の天体画像を結合（一部）</a:t>
            </a:r>
            <a:endParaRPr kumimoji="1" lang="ja-JP" altLang="en-US" dirty="0">
              <a:latin typeface="+mj-lt"/>
            </a:endParaRPr>
          </a:p>
        </p:txBody>
      </p:sp>
    </p:spTree>
    <p:extLst>
      <p:ext uri="{BB962C8B-B14F-4D97-AF65-F5344CB8AC3E}">
        <p14:creationId xmlns:p14="http://schemas.microsoft.com/office/powerpoint/2010/main" val="12898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異常検知手法</a:t>
            </a:r>
          </a:p>
        </p:txBody>
      </p:sp>
      <p:sp>
        <p:nvSpPr>
          <p:cNvPr id="10" name="コンテンツ プレースホルダー 9"/>
          <p:cNvSpPr>
            <a:spLocks noGrp="1"/>
          </p:cNvSpPr>
          <p:nvPr>
            <p:ph idx="1"/>
          </p:nvPr>
        </p:nvSpPr>
        <p:spPr/>
        <p:txBody>
          <a:bodyPr/>
          <a:lstStyle/>
          <a:p>
            <a:r>
              <a:rPr lang="en-US" altLang="ja-JP" dirty="0"/>
              <a:t>DAGMM</a:t>
            </a:r>
            <a:r>
              <a:rPr lang="ja-JP" altLang="en-US" dirty="0"/>
              <a:t>で使用されているネットワーク</a:t>
            </a:r>
            <a:r>
              <a:rPr lang="en-US" altLang="ja-JP" baseline="30000" dirty="0"/>
              <a:t>[1]</a:t>
            </a:r>
            <a:endParaRPr kumimoji="1" lang="ja-JP" altLang="en-US"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21</a:t>
            </a:fld>
            <a:endParaRPr lang="ja-JP" altLang="en-US" dirty="0"/>
          </a:p>
        </p:txBody>
      </p:sp>
      <p:pic>
        <p:nvPicPr>
          <p:cNvPr id="5" name="図 4"/>
          <p:cNvPicPr>
            <a:picLocks noChangeAspect="1"/>
          </p:cNvPicPr>
          <p:nvPr/>
        </p:nvPicPr>
        <p:blipFill>
          <a:blip r:embed="rId3"/>
          <a:stretch>
            <a:fillRect/>
          </a:stretch>
        </p:blipFill>
        <p:spPr>
          <a:xfrm>
            <a:off x="895650" y="2099229"/>
            <a:ext cx="7352701" cy="3641849"/>
          </a:xfrm>
          <a:prstGeom prst="rect">
            <a:avLst/>
          </a:prstGeom>
        </p:spPr>
      </p:pic>
      <p:sp>
        <p:nvSpPr>
          <p:cNvPr id="8" name="テキスト ボックス 7"/>
          <p:cNvSpPr txBox="1"/>
          <p:nvPr/>
        </p:nvSpPr>
        <p:spPr>
          <a:xfrm>
            <a:off x="143508" y="6126163"/>
            <a:ext cx="8856984" cy="523220"/>
          </a:xfrm>
          <a:prstGeom prst="rect">
            <a:avLst/>
          </a:prstGeom>
          <a:noFill/>
        </p:spPr>
        <p:txBody>
          <a:bodyPr wrap="square" rtlCol="0">
            <a:spAutoFit/>
          </a:bodyPr>
          <a:lstStyle/>
          <a:p>
            <a:r>
              <a:rPr lang="en-US" altLang="ja-JP" sz="1400" dirty="0">
                <a:ea typeface="Meiryo UI" panose="020B0604030504040204" pitchFamily="50" charset="-128"/>
              </a:rPr>
              <a:t>[1] B.</a:t>
            </a:r>
            <a:r>
              <a:rPr lang="ja-JP" altLang="en-US" sz="1400" dirty="0">
                <a:ea typeface="Meiryo UI" panose="020B0604030504040204" pitchFamily="50" charset="-128"/>
              </a:rPr>
              <a:t> </a:t>
            </a:r>
            <a:r>
              <a:rPr lang="en-US" altLang="ja-JP" sz="1400" dirty="0" err="1">
                <a:ea typeface="Meiryo UI" panose="020B0604030504040204" pitchFamily="50" charset="-128"/>
              </a:rPr>
              <a:t>Zong</a:t>
            </a:r>
            <a:r>
              <a:rPr lang="en-US" altLang="ja-JP" sz="1400" dirty="0">
                <a:ea typeface="Meiryo UI" panose="020B0604030504040204" pitchFamily="50" charset="-128"/>
              </a:rPr>
              <a:t> et al., “Deep </a:t>
            </a:r>
            <a:r>
              <a:rPr lang="en-US" altLang="ja-JP" sz="1400" dirty="0" err="1">
                <a:ea typeface="Meiryo UI" panose="020B0604030504040204" pitchFamily="50" charset="-128"/>
              </a:rPr>
              <a:t>Autoencoding</a:t>
            </a:r>
            <a:r>
              <a:rPr lang="en-US" altLang="ja-JP" sz="1400" dirty="0">
                <a:ea typeface="Meiryo UI" panose="020B0604030504040204" pitchFamily="50" charset="-128"/>
              </a:rPr>
              <a:t> Gaussian Mixture Model for Unsupervised Anomaly Detection”, ICLR2018,Tue AM Posters #27, May 2018  </a:t>
            </a:r>
            <a:r>
              <a:rPr lang="ja-JP" altLang="en-US" sz="1400" dirty="0">
                <a:ea typeface="Meiryo UI" panose="020B0604030504040204" pitchFamily="50" charset="-128"/>
              </a:rPr>
              <a:t>　　　</a:t>
            </a:r>
          </a:p>
        </p:txBody>
      </p:sp>
    </p:spTree>
    <p:extLst>
      <p:ext uri="{BB962C8B-B14F-4D97-AF65-F5344CB8AC3E}">
        <p14:creationId xmlns:p14="http://schemas.microsoft.com/office/powerpoint/2010/main" val="31698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p>
        </p:txBody>
      </p:sp>
      <p:sp>
        <p:nvSpPr>
          <p:cNvPr id="3" name="コンテンツ プレースホルダー 2"/>
          <p:cNvSpPr>
            <a:spLocks noGrp="1"/>
          </p:cNvSpPr>
          <p:nvPr>
            <p:ph idx="1"/>
          </p:nvPr>
        </p:nvSpPr>
        <p:spPr/>
        <p:txBody>
          <a:bodyPr/>
          <a:lstStyle/>
          <a:p>
            <a:r>
              <a:rPr lang="ja-JP" altLang="en-US" dirty="0"/>
              <a:t>松本らの手法</a:t>
            </a:r>
            <a:r>
              <a:rPr lang="en-US" altLang="ja-JP" baseline="30000" dirty="0"/>
              <a:t>[2]</a:t>
            </a:r>
            <a:r>
              <a:rPr lang="ja-JP" altLang="en-US" dirty="0"/>
              <a:t>を用いて重なり領域を検出</a:t>
            </a:r>
            <a:endParaRPr lang="en-US" altLang="ja-JP" dirty="0"/>
          </a:p>
          <a:p>
            <a:r>
              <a:rPr lang="ja-JP" altLang="en-US" dirty="0"/>
              <a:t>従来手法と提案手法で変光星を検出</a:t>
            </a:r>
            <a:endParaRPr lang="en-US" altLang="ja-JP" dirty="0"/>
          </a:p>
          <a:p>
            <a:pPr lvl="1"/>
            <a:r>
              <a:rPr lang="ja-JP" altLang="en-US" dirty="0"/>
              <a:t>しきい値を変化させ精度を調査</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22</a:t>
            </a:fld>
            <a:endParaRPr lang="ja-JP" altLang="en-US" dirty="0"/>
          </a:p>
        </p:txBody>
      </p:sp>
      <p:sp>
        <p:nvSpPr>
          <p:cNvPr id="5" name="テキスト ボックス 4"/>
          <p:cNvSpPr txBox="1"/>
          <p:nvPr/>
        </p:nvSpPr>
        <p:spPr>
          <a:xfrm>
            <a:off x="143508" y="6140465"/>
            <a:ext cx="8856984" cy="523220"/>
          </a:xfrm>
          <a:prstGeom prst="rect">
            <a:avLst/>
          </a:prstGeom>
          <a:noFill/>
        </p:spPr>
        <p:txBody>
          <a:bodyPr wrap="square" rtlCol="0">
            <a:spAutoFit/>
          </a:bodyPr>
          <a:lstStyle/>
          <a:p>
            <a:r>
              <a:rPr lang="en-US" altLang="ja-JP" sz="1400" dirty="0">
                <a:solidFill>
                  <a:prstClr val="black"/>
                </a:solidFill>
              </a:rPr>
              <a:t>[2] K. Matsumoto et al. , “Landmark-based detection of the overlapping region between astronomical images” ,  Proc. 2016 Int. Workshop on Advanced Image Technology , 3B-4, Jan. 2016 </a:t>
            </a:r>
          </a:p>
        </p:txBody>
      </p:sp>
    </p:spTree>
    <p:extLst>
      <p:ext uri="{BB962C8B-B14F-4D97-AF65-F5344CB8AC3E}">
        <p14:creationId xmlns:p14="http://schemas.microsoft.com/office/powerpoint/2010/main" val="309322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直角三角形 92"/>
          <p:cNvSpPr/>
          <p:nvPr/>
        </p:nvSpPr>
        <p:spPr>
          <a:xfrm rot="5400000">
            <a:off x="961746" y="2473336"/>
            <a:ext cx="3578576" cy="2901749"/>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000"/>
          </a:p>
        </p:txBody>
      </p:sp>
      <p:sp>
        <p:nvSpPr>
          <p:cNvPr id="94" name="直角三角形 93"/>
          <p:cNvSpPr/>
          <p:nvPr/>
        </p:nvSpPr>
        <p:spPr>
          <a:xfrm rot="16200000">
            <a:off x="3932169" y="1586137"/>
            <a:ext cx="1520111" cy="6784124"/>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000"/>
          </a:p>
        </p:txBody>
      </p:sp>
      <p:sp>
        <p:nvSpPr>
          <p:cNvPr id="2" name="タイトル 1"/>
          <p:cNvSpPr>
            <a:spLocks noGrp="1"/>
          </p:cNvSpPr>
          <p:nvPr>
            <p:ph type="title"/>
          </p:nvPr>
        </p:nvSpPr>
        <p:spPr>
          <a:xfrm>
            <a:off x="971600" y="291426"/>
            <a:ext cx="1415772" cy="584775"/>
          </a:xfrm>
        </p:spPr>
        <p:txBody>
          <a:bodyPr/>
          <a:lstStyle/>
          <a:p>
            <a:r>
              <a:rPr lang="ja-JP" altLang="en-US" sz="3200" dirty="0"/>
              <a:t>従来法</a:t>
            </a:r>
            <a:endParaRPr kumimoji="1" lang="ja-JP" altLang="en-US" sz="3200"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z="1100" smtClean="0"/>
              <a:pPr>
                <a:defRPr/>
              </a:pPr>
              <a:t>23</a:t>
            </a:fld>
            <a:endParaRPr lang="ja-JP" altLang="en-US" sz="11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41672187"/>
              </p:ext>
            </p:extLst>
          </p:nvPr>
        </p:nvGraphicFramePr>
        <p:xfrm>
          <a:off x="838388" y="2013990"/>
          <a:ext cx="7499176" cy="404854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436638" y="6093296"/>
            <a:ext cx="3688830" cy="461665"/>
          </a:xfrm>
          <a:prstGeom prst="rect">
            <a:avLst/>
          </a:prstGeom>
          <a:noFill/>
        </p:spPr>
        <p:txBody>
          <a:bodyPr wrap="none" rtlCol="0">
            <a:spAutoFit/>
          </a:bodyPr>
          <a:lstStyle/>
          <a:p>
            <a:r>
              <a:rPr kumimoji="1" lang="ja-JP" altLang="en-US" dirty="0">
                <a:latin typeface="+mj-lt"/>
              </a:rPr>
              <a:t>画像２における星の画素値</a:t>
            </a:r>
          </a:p>
        </p:txBody>
      </p:sp>
      <p:sp>
        <p:nvSpPr>
          <p:cNvPr id="3" name="テキスト ボックス 2"/>
          <p:cNvSpPr txBox="1"/>
          <p:nvPr/>
        </p:nvSpPr>
        <p:spPr>
          <a:xfrm>
            <a:off x="268413" y="1930636"/>
            <a:ext cx="553998" cy="3626955"/>
          </a:xfrm>
          <a:prstGeom prst="rect">
            <a:avLst/>
          </a:prstGeom>
          <a:noFill/>
        </p:spPr>
        <p:txBody>
          <a:bodyPr vert="eaVert" wrap="none" rtlCol="0">
            <a:spAutoFit/>
          </a:bodyPr>
          <a:lstStyle/>
          <a:p>
            <a:r>
              <a:rPr kumimoji="1" lang="ja-JP" altLang="en-US" dirty="0">
                <a:latin typeface="+mj-lt"/>
              </a:rPr>
              <a:t>画像１における星の画素値</a:t>
            </a:r>
          </a:p>
        </p:txBody>
      </p:sp>
      <p:cxnSp>
        <p:nvCxnSpPr>
          <p:cNvPr id="13" name="直線コネクタ 12"/>
          <p:cNvCxnSpPr/>
          <p:nvPr/>
        </p:nvCxnSpPr>
        <p:spPr>
          <a:xfrm flipV="1">
            <a:off x="1304925" y="4208898"/>
            <a:ext cx="6779362" cy="1510869"/>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300163" y="2123101"/>
            <a:ext cx="2915605" cy="360142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楕円 94"/>
          <p:cNvSpPr/>
          <p:nvPr/>
        </p:nvSpPr>
        <p:spPr>
          <a:xfrm>
            <a:off x="3250568" y="5271461"/>
            <a:ext cx="220980" cy="2209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5" name="テキスト ボックス 14"/>
          <p:cNvSpPr txBox="1"/>
          <p:nvPr/>
        </p:nvSpPr>
        <p:spPr>
          <a:xfrm>
            <a:off x="1065519" y="5703941"/>
            <a:ext cx="7538929" cy="707886"/>
          </a:xfrm>
          <a:prstGeom prst="rect">
            <a:avLst/>
          </a:prstGeom>
          <a:noFill/>
        </p:spPr>
        <p:txBody>
          <a:bodyPr wrap="square" rtlCol="0">
            <a:spAutoFit/>
          </a:bodyPr>
          <a:lstStyle/>
          <a:p>
            <a:r>
              <a:rPr lang="en-US" altLang="ja-JP" sz="2000" dirty="0">
                <a:latin typeface="+mj-lt"/>
              </a:rPr>
              <a:t>0            1000       2000       3000       4000        5000        6000       7000</a:t>
            </a:r>
            <a:endParaRPr kumimoji="1" lang="ja-JP" altLang="en-US" sz="2000" dirty="0">
              <a:latin typeface="+mj-lt"/>
            </a:endParaRPr>
          </a:p>
        </p:txBody>
      </p:sp>
      <p:sp>
        <p:nvSpPr>
          <p:cNvPr id="16" name="テキスト ボックス 15"/>
          <p:cNvSpPr txBox="1"/>
          <p:nvPr/>
        </p:nvSpPr>
        <p:spPr>
          <a:xfrm>
            <a:off x="669233" y="2029582"/>
            <a:ext cx="736099" cy="400110"/>
          </a:xfrm>
          <a:prstGeom prst="rect">
            <a:avLst/>
          </a:prstGeom>
          <a:noFill/>
        </p:spPr>
        <p:txBody>
          <a:bodyPr wrap="none" rtlCol="0">
            <a:spAutoFit/>
          </a:bodyPr>
          <a:lstStyle/>
          <a:p>
            <a:r>
              <a:rPr kumimoji="1" lang="en-US" altLang="ja-JP" sz="2000" dirty="0">
                <a:latin typeface="+mj-lt"/>
              </a:rPr>
              <a:t>7000</a:t>
            </a:r>
            <a:endParaRPr kumimoji="1" lang="ja-JP" altLang="en-US" sz="2000" dirty="0" err="1">
              <a:latin typeface="+mj-lt"/>
            </a:endParaRPr>
          </a:p>
        </p:txBody>
      </p:sp>
      <p:sp>
        <p:nvSpPr>
          <p:cNvPr id="17" name="テキスト ボックス 16"/>
          <p:cNvSpPr txBox="1"/>
          <p:nvPr/>
        </p:nvSpPr>
        <p:spPr>
          <a:xfrm>
            <a:off x="669232" y="2967709"/>
            <a:ext cx="736099" cy="400110"/>
          </a:xfrm>
          <a:prstGeom prst="rect">
            <a:avLst/>
          </a:prstGeom>
          <a:noFill/>
        </p:spPr>
        <p:txBody>
          <a:bodyPr wrap="none" rtlCol="0">
            <a:spAutoFit/>
          </a:bodyPr>
          <a:lstStyle/>
          <a:p>
            <a:r>
              <a:rPr kumimoji="1" lang="en-US" altLang="ja-JP" sz="2000" dirty="0">
                <a:latin typeface="+mj-lt"/>
              </a:rPr>
              <a:t>5000</a:t>
            </a:r>
            <a:endParaRPr kumimoji="1" lang="ja-JP" altLang="en-US" sz="2000" dirty="0" err="1">
              <a:latin typeface="+mj-lt"/>
            </a:endParaRPr>
          </a:p>
        </p:txBody>
      </p:sp>
      <p:sp>
        <p:nvSpPr>
          <p:cNvPr id="18" name="テキスト ボックス 17"/>
          <p:cNvSpPr txBox="1"/>
          <p:nvPr/>
        </p:nvSpPr>
        <p:spPr>
          <a:xfrm>
            <a:off x="669232" y="4498630"/>
            <a:ext cx="736099" cy="400110"/>
          </a:xfrm>
          <a:prstGeom prst="rect">
            <a:avLst/>
          </a:prstGeom>
          <a:noFill/>
        </p:spPr>
        <p:txBody>
          <a:bodyPr wrap="none" rtlCol="0">
            <a:spAutoFit/>
          </a:bodyPr>
          <a:lstStyle/>
          <a:p>
            <a:r>
              <a:rPr lang="en-US" altLang="ja-JP" sz="2000" dirty="0">
                <a:latin typeface="+mj-lt"/>
              </a:rPr>
              <a:t>2000</a:t>
            </a:r>
            <a:endParaRPr kumimoji="1" lang="ja-JP" altLang="en-US" sz="2000" dirty="0" err="1">
              <a:latin typeface="+mj-lt"/>
            </a:endParaRPr>
          </a:p>
        </p:txBody>
      </p:sp>
      <p:sp>
        <p:nvSpPr>
          <p:cNvPr id="19" name="テキスト ボックス 18"/>
          <p:cNvSpPr txBox="1"/>
          <p:nvPr/>
        </p:nvSpPr>
        <p:spPr>
          <a:xfrm>
            <a:off x="669232" y="3504549"/>
            <a:ext cx="736099" cy="400110"/>
          </a:xfrm>
          <a:prstGeom prst="rect">
            <a:avLst/>
          </a:prstGeom>
          <a:noFill/>
        </p:spPr>
        <p:txBody>
          <a:bodyPr wrap="none" rtlCol="0">
            <a:spAutoFit/>
          </a:bodyPr>
          <a:lstStyle/>
          <a:p>
            <a:r>
              <a:rPr kumimoji="1" lang="en-US" altLang="ja-JP" sz="2000" dirty="0">
                <a:latin typeface="+mj-lt"/>
              </a:rPr>
              <a:t>4000</a:t>
            </a:r>
            <a:endParaRPr kumimoji="1" lang="ja-JP" altLang="en-US" sz="2000" dirty="0" err="1">
              <a:latin typeface="+mj-lt"/>
            </a:endParaRPr>
          </a:p>
        </p:txBody>
      </p:sp>
      <p:sp>
        <p:nvSpPr>
          <p:cNvPr id="20" name="テキスト ボックス 19"/>
          <p:cNvSpPr txBox="1"/>
          <p:nvPr/>
        </p:nvSpPr>
        <p:spPr>
          <a:xfrm>
            <a:off x="669232" y="3998012"/>
            <a:ext cx="736099" cy="400110"/>
          </a:xfrm>
          <a:prstGeom prst="rect">
            <a:avLst/>
          </a:prstGeom>
          <a:noFill/>
        </p:spPr>
        <p:txBody>
          <a:bodyPr wrap="none" rtlCol="0">
            <a:spAutoFit/>
          </a:bodyPr>
          <a:lstStyle/>
          <a:p>
            <a:r>
              <a:rPr kumimoji="1" lang="en-US" altLang="ja-JP" sz="2000" dirty="0">
                <a:latin typeface="+mj-lt"/>
              </a:rPr>
              <a:t>3000</a:t>
            </a:r>
            <a:endParaRPr kumimoji="1" lang="ja-JP" altLang="en-US" sz="2000" dirty="0" err="1">
              <a:latin typeface="+mj-lt"/>
            </a:endParaRPr>
          </a:p>
        </p:txBody>
      </p:sp>
      <p:sp>
        <p:nvSpPr>
          <p:cNvPr id="21" name="テキスト ボックス 20"/>
          <p:cNvSpPr txBox="1"/>
          <p:nvPr/>
        </p:nvSpPr>
        <p:spPr>
          <a:xfrm>
            <a:off x="669232" y="4999592"/>
            <a:ext cx="736099" cy="400110"/>
          </a:xfrm>
          <a:prstGeom prst="rect">
            <a:avLst/>
          </a:prstGeom>
          <a:noFill/>
        </p:spPr>
        <p:txBody>
          <a:bodyPr wrap="none" rtlCol="0">
            <a:spAutoFit/>
          </a:bodyPr>
          <a:lstStyle/>
          <a:p>
            <a:r>
              <a:rPr kumimoji="1" lang="en-US" altLang="ja-JP" sz="2000" dirty="0">
                <a:latin typeface="+mj-lt"/>
              </a:rPr>
              <a:t>1000</a:t>
            </a:r>
            <a:endParaRPr kumimoji="1" lang="ja-JP" altLang="en-US" sz="2000" dirty="0" err="1">
              <a:latin typeface="+mj-lt"/>
            </a:endParaRPr>
          </a:p>
        </p:txBody>
      </p:sp>
      <p:cxnSp>
        <p:nvCxnSpPr>
          <p:cNvPr id="7" name="直線矢印コネクタ 6"/>
          <p:cNvCxnSpPr/>
          <p:nvPr/>
        </p:nvCxnSpPr>
        <p:spPr>
          <a:xfrm flipV="1">
            <a:off x="1300159" y="1412776"/>
            <a:ext cx="0" cy="4325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300159" y="5738256"/>
            <a:ext cx="73042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p:cNvSpPr txBox="1"/>
              <p:nvPr/>
            </p:nvSpPr>
            <p:spPr>
              <a:xfrm>
                <a:off x="8364759" y="5359678"/>
                <a:ext cx="4021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𝑣</m:t>
                      </m:r>
                    </m:oMath>
                  </m:oMathPara>
                </a14:m>
                <a:endParaRPr kumimoji="1" lang="ja-JP" altLang="en-US" sz="2000" dirty="0" err="1">
                  <a:latin typeface="+mj-lt"/>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8364759" y="5359678"/>
                <a:ext cx="402161" cy="40011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1300159" y="1368100"/>
                <a:ext cx="34744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oMath>
                  </m:oMathPara>
                </a14:m>
                <a:endParaRPr kumimoji="1" lang="ja-JP" altLang="en-US" sz="2000" dirty="0" err="1">
                  <a:latin typeface="+mj-lt"/>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300159" y="1368100"/>
                <a:ext cx="347441" cy="40011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8130495" y="3519153"/>
                <a:ext cx="947888" cy="5770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3</m:t>
                          </m:r>
                        </m:num>
                        <m:den>
                          <m:r>
                            <a:rPr kumimoji="1" lang="en-US" altLang="ja-JP" sz="2000" b="0" i="1" smtClean="0">
                              <a:latin typeface="Cambria Math" panose="02040503050406030204" pitchFamily="18" charset="0"/>
                            </a:rPr>
                            <m:t>7</m:t>
                          </m:r>
                        </m:den>
                      </m:f>
                      <m:r>
                        <a:rPr kumimoji="1" lang="en-US" altLang="ja-JP" sz="2000" b="0" i="1" smtClean="0">
                          <a:latin typeface="Cambria Math" panose="02040503050406030204" pitchFamily="18" charset="0"/>
                        </a:rPr>
                        <m:t>𝑣</m:t>
                      </m:r>
                    </m:oMath>
                  </m:oMathPara>
                </a14:m>
                <a:endParaRPr kumimoji="1" lang="ja-JP" altLang="en-US" sz="2000" dirty="0" err="1">
                  <a:latin typeface="+mj-lt"/>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8130495" y="3519153"/>
                <a:ext cx="947888" cy="57708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3800221" y="1582627"/>
                <a:ext cx="947888" cy="576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7</m:t>
                          </m:r>
                        </m:num>
                        <m:den>
                          <m:r>
                            <a:rPr kumimoji="1" lang="en-US" altLang="ja-JP" sz="2000" b="0" i="1" smtClean="0">
                              <a:latin typeface="Cambria Math" panose="02040503050406030204" pitchFamily="18" charset="0"/>
                            </a:rPr>
                            <m:t>3</m:t>
                          </m:r>
                        </m:den>
                      </m:f>
                      <m:r>
                        <a:rPr kumimoji="1" lang="en-US" altLang="ja-JP" sz="2000" b="0" i="1" smtClean="0">
                          <a:latin typeface="Cambria Math" panose="02040503050406030204" pitchFamily="18" charset="0"/>
                        </a:rPr>
                        <m:t>𝑣</m:t>
                      </m:r>
                    </m:oMath>
                  </m:oMathPara>
                </a14:m>
                <a:endParaRPr kumimoji="1" lang="ja-JP" altLang="en-US" sz="2000" dirty="0" err="1">
                  <a:latin typeface="+mj-lt"/>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800221" y="1582627"/>
                <a:ext cx="947888" cy="576248"/>
              </a:xfrm>
              <a:prstGeom prst="rect">
                <a:avLst/>
              </a:prstGeom>
              <a:blipFill>
                <a:blip r:embed="rId6"/>
                <a:stretch>
                  <a:fillRect/>
                </a:stretch>
              </a:blipFill>
            </p:spPr>
            <p:txBody>
              <a:bodyPr/>
              <a:lstStyle/>
              <a:p>
                <a:r>
                  <a:rPr lang="ja-JP" altLang="en-US">
                    <a:noFill/>
                  </a:rPr>
                  <a:t> </a:t>
                </a:r>
              </a:p>
            </p:txBody>
          </p:sp>
        </mc:Fallback>
      </mc:AlternateContent>
      <p:sp>
        <p:nvSpPr>
          <p:cNvPr id="23" name="テキスト ボックス 22"/>
          <p:cNvSpPr txBox="1"/>
          <p:nvPr/>
        </p:nvSpPr>
        <p:spPr>
          <a:xfrm>
            <a:off x="5900103" y="1673255"/>
            <a:ext cx="1556836" cy="400110"/>
          </a:xfrm>
          <a:prstGeom prst="rect">
            <a:avLst/>
          </a:prstGeom>
          <a:noFill/>
        </p:spPr>
        <p:txBody>
          <a:bodyPr wrap="none" rtlCol="0">
            <a:spAutoFit/>
          </a:bodyPr>
          <a:lstStyle/>
          <a:p>
            <a:r>
              <a:rPr lang="ja-JP" altLang="en-US" sz="2000" dirty="0">
                <a:latin typeface="+mj-lt"/>
              </a:rPr>
              <a:t>しきい値：</a:t>
            </a:r>
            <a:r>
              <a:rPr lang="en-US" altLang="ja-JP" sz="2000" dirty="0">
                <a:latin typeface="+mj-lt"/>
              </a:rPr>
              <a:t>0.8</a:t>
            </a:r>
            <a:endParaRPr kumimoji="1" lang="ja-JP" altLang="en-US" sz="2000" dirty="0">
              <a:latin typeface="+mj-lt"/>
            </a:endParaRPr>
          </a:p>
        </p:txBody>
      </p:sp>
      <p:sp>
        <p:nvSpPr>
          <p:cNvPr id="29" name="テキスト ボックス 28"/>
          <p:cNvSpPr txBox="1"/>
          <p:nvPr/>
        </p:nvSpPr>
        <p:spPr>
          <a:xfrm>
            <a:off x="648359" y="2448026"/>
            <a:ext cx="736099" cy="400110"/>
          </a:xfrm>
          <a:prstGeom prst="rect">
            <a:avLst/>
          </a:prstGeom>
          <a:noFill/>
        </p:spPr>
        <p:txBody>
          <a:bodyPr wrap="none" rtlCol="0">
            <a:spAutoFit/>
          </a:bodyPr>
          <a:lstStyle/>
          <a:p>
            <a:r>
              <a:rPr kumimoji="1" lang="en-US" altLang="ja-JP" sz="2000" dirty="0">
                <a:latin typeface="+mj-lt"/>
              </a:rPr>
              <a:t>6000</a:t>
            </a:r>
            <a:endParaRPr kumimoji="1" lang="ja-JP" altLang="en-US" sz="2000" dirty="0" err="1">
              <a:latin typeface="+mj-lt"/>
            </a:endParaRPr>
          </a:p>
        </p:txBody>
      </p:sp>
      <p:cxnSp>
        <p:nvCxnSpPr>
          <p:cNvPr id="30" name="直線コネクタ 29">
            <a:extLst>
              <a:ext uri="{FF2B5EF4-FFF2-40B4-BE49-F238E27FC236}">
                <a16:creationId xmlns:a16="http://schemas.microsoft.com/office/drawing/2014/main" id="{F385055F-26DB-4847-BFD4-043AC3159C1B}"/>
              </a:ext>
            </a:extLst>
          </p:cNvPr>
          <p:cNvCxnSpPr/>
          <p:nvPr/>
        </p:nvCxnSpPr>
        <p:spPr>
          <a:xfrm flipH="1">
            <a:off x="1338679" y="2638391"/>
            <a:ext cx="6796918" cy="304749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1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p>
        </p:txBody>
      </p:sp>
      <p:sp>
        <p:nvSpPr>
          <p:cNvPr id="3" name="コンテンツ プレースホルダー 2"/>
          <p:cNvSpPr>
            <a:spLocks noGrp="1"/>
          </p:cNvSpPr>
          <p:nvPr>
            <p:ph idx="1"/>
          </p:nvPr>
        </p:nvSpPr>
        <p:spPr/>
        <p:txBody>
          <a:bodyPr/>
          <a:lstStyle/>
          <a:p>
            <a:r>
              <a:rPr lang="ja-JP" altLang="en-US" dirty="0"/>
              <a:t>松本らの手法</a:t>
            </a:r>
            <a:r>
              <a:rPr lang="en-US" altLang="ja-JP" baseline="30000" dirty="0"/>
              <a:t>[2]</a:t>
            </a:r>
            <a:r>
              <a:rPr lang="ja-JP" altLang="en-US" dirty="0"/>
              <a:t>を用いて重なり領域を検出</a:t>
            </a:r>
            <a:endParaRPr lang="en-US" altLang="ja-JP" dirty="0"/>
          </a:p>
          <a:p>
            <a:r>
              <a:rPr lang="ja-JP" altLang="en-US" dirty="0"/>
              <a:t>従来手法と提案手法で変光星を検出</a:t>
            </a:r>
            <a:endParaRPr lang="en-US" altLang="ja-JP" dirty="0"/>
          </a:p>
          <a:p>
            <a:pPr lvl="1"/>
            <a:r>
              <a:rPr lang="ja-JP" altLang="en-US" dirty="0"/>
              <a:t>しきい値を変化させ精度を調査</a:t>
            </a:r>
            <a:endParaRPr lang="en-US" altLang="ja-JP" dirty="0"/>
          </a:p>
          <a:p>
            <a:r>
              <a:rPr lang="en-US" altLang="ja-JP" dirty="0"/>
              <a:t>GMM</a:t>
            </a:r>
            <a:r>
              <a:rPr lang="ja-JP" altLang="en-US" dirty="0"/>
              <a:t>推定用のデータについての調査</a:t>
            </a:r>
            <a:endParaRPr lang="en-US" altLang="ja-JP" dirty="0"/>
          </a:p>
          <a:p>
            <a:pPr lvl="1"/>
            <a:r>
              <a:rPr lang="ja-JP" altLang="en-US" dirty="0"/>
              <a:t>提案手法１：テストデータに近い画像</a:t>
            </a:r>
            <a:endParaRPr lang="en-US" altLang="ja-JP" dirty="0"/>
          </a:p>
          <a:p>
            <a:pPr lvl="1"/>
            <a:r>
              <a:rPr lang="ja-JP" altLang="en-US" dirty="0"/>
              <a:t>提案手法２：天球上のランダムの位置の画像</a:t>
            </a:r>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24</a:t>
            </a:fld>
            <a:endParaRPr lang="ja-JP" altLang="en-US" dirty="0"/>
          </a:p>
        </p:txBody>
      </p:sp>
      <p:sp>
        <p:nvSpPr>
          <p:cNvPr id="5" name="テキスト ボックス 4"/>
          <p:cNvSpPr txBox="1"/>
          <p:nvPr/>
        </p:nvSpPr>
        <p:spPr>
          <a:xfrm>
            <a:off x="143508" y="6140465"/>
            <a:ext cx="8856984" cy="523220"/>
          </a:xfrm>
          <a:prstGeom prst="rect">
            <a:avLst/>
          </a:prstGeom>
          <a:noFill/>
        </p:spPr>
        <p:txBody>
          <a:bodyPr wrap="square" rtlCol="0">
            <a:spAutoFit/>
          </a:bodyPr>
          <a:lstStyle/>
          <a:p>
            <a:r>
              <a:rPr lang="en-US" altLang="ja-JP" sz="1400" dirty="0">
                <a:solidFill>
                  <a:prstClr val="black"/>
                </a:solidFill>
              </a:rPr>
              <a:t>[2] K. Matsumoto et al. , “Landmark-based detection of the overlapping region between astronomical images” ,  Proc. 2016 Int. Workshop on Advanced Image Technology , 3B-4, Jan. 2016 </a:t>
            </a:r>
          </a:p>
        </p:txBody>
      </p:sp>
    </p:spTree>
    <p:extLst>
      <p:ext uri="{BB962C8B-B14F-4D97-AF65-F5344CB8AC3E}">
        <p14:creationId xmlns:p14="http://schemas.microsoft.com/office/powerpoint/2010/main" val="306725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データセット</a:t>
            </a:r>
          </a:p>
        </p:txBody>
      </p:sp>
      <p:sp>
        <p:nvSpPr>
          <p:cNvPr id="3" name="コンテンツ プレースホルダー 2"/>
          <p:cNvSpPr>
            <a:spLocks noGrp="1"/>
          </p:cNvSpPr>
          <p:nvPr>
            <p:ph idx="1"/>
          </p:nvPr>
        </p:nvSpPr>
        <p:spPr/>
        <p:txBody>
          <a:bodyPr/>
          <a:lstStyle/>
          <a:p>
            <a:r>
              <a:rPr lang="en-US" altLang="ja-JP" dirty="0"/>
              <a:t>The</a:t>
            </a:r>
            <a:r>
              <a:rPr lang="ja-JP" altLang="en-US" dirty="0"/>
              <a:t> </a:t>
            </a:r>
            <a:r>
              <a:rPr lang="en-US" altLang="ja-JP" dirty="0"/>
              <a:t>Two Micron All-Sky Survey</a:t>
            </a:r>
            <a:r>
              <a:rPr lang="en-US" altLang="ja-JP" baseline="30000" dirty="0"/>
              <a:t>[3]</a:t>
            </a:r>
            <a:endParaRPr lang="en-US" altLang="ja-JP" dirty="0"/>
          </a:p>
          <a:p>
            <a:pPr lvl="1"/>
            <a:r>
              <a:rPr lang="ja-JP" altLang="en-US" dirty="0"/>
              <a:t>近赤外画像データセット</a:t>
            </a:r>
            <a:endParaRPr lang="en-US" altLang="ja-JP" dirty="0"/>
          </a:p>
          <a:p>
            <a:pPr lvl="1"/>
            <a:r>
              <a:rPr lang="ja-JP" altLang="en-US" dirty="0"/>
              <a:t>既知の変光星</a:t>
            </a:r>
            <a:r>
              <a:rPr lang="en-US" altLang="ja-JP" baseline="30000" dirty="0"/>
              <a:t>[4]</a:t>
            </a:r>
            <a:r>
              <a:rPr lang="ja-JP" altLang="en-US" dirty="0"/>
              <a:t>を</a:t>
            </a:r>
            <a:r>
              <a:rPr lang="ja-JP" altLang="en-US"/>
              <a:t>含む画像対</a:t>
            </a:r>
            <a:r>
              <a:rPr lang="en-US" altLang="ja-JP" dirty="0"/>
              <a:t>	</a:t>
            </a:r>
            <a:r>
              <a:rPr lang="ja-JP" altLang="en-US"/>
              <a:t>：</a:t>
            </a:r>
            <a:r>
              <a:rPr lang="en-US" altLang="ja-JP" dirty="0"/>
              <a:t>    136</a:t>
            </a:r>
          </a:p>
          <a:p>
            <a:pPr lvl="1"/>
            <a:r>
              <a:rPr lang="ja-JP" altLang="en-US"/>
              <a:t>それ以外の対</a:t>
            </a:r>
            <a:r>
              <a:rPr lang="en-US" altLang="ja-JP" dirty="0"/>
              <a:t>			</a:t>
            </a:r>
            <a:r>
              <a:rPr lang="ja-JP" altLang="en-US"/>
              <a:t>：</a:t>
            </a:r>
            <a:r>
              <a:rPr lang="en-US" altLang="ja-JP" dirty="0">
                <a:latin typeface="Calibri" panose="020F0502020204030204" pitchFamily="34" charset="0"/>
              </a:rPr>
              <a:t>19,467 </a:t>
            </a:r>
            <a:endParaRPr lang="en-US" altLang="ja-JP" dirty="0"/>
          </a:p>
          <a:p>
            <a:pPr lvl="1"/>
            <a:endParaRPr lang="en-US" altLang="ja-JP" dirty="0"/>
          </a:p>
          <a:p>
            <a:pPr lvl="1"/>
            <a:r>
              <a:rPr lang="en-US" altLang="ja-JP" dirty="0"/>
              <a:t>GMM</a:t>
            </a:r>
            <a:r>
              <a:rPr lang="ja-JP" altLang="en-US" dirty="0"/>
              <a:t>推定用のデータ：各</a:t>
            </a:r>
            <a:r>
              <a:rPr lang="en-US" altLang="ja-JP" dirty="0"/>
              <a:t>900</a:t>
            </a:r>
            <a:r>
              <a:rPr lang="ja-JP" altLang="en-US" dirty="0"/>
              <a:t>対</a:t>
            </a:r>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25</a:t>
            </a:fld>
            <a:endParaRPr lang="ja-JP" altLang="en-US" dirty="0"/>
          </a:p>
        </p:txBody>
      </p:sp>
      <p:sp>
        <p:nvSpPr>
          <p:cNvPr id="14" name="テキスト ボックス 13"/>
          <p:cNvSpPr txBox="1"/>
          <p:nvPr/>
        </p:nvSpPr>
        <p:spPr>
          <a:xfrm>
            <a:off x="143508" y="5733256"/>
            <a:ext cx="8856984" cy="954107"/>
          </a:xfrm>
          <a:prstGeom prst="rect">
            <a:avLst/>
          </a:prstGeom>
          <a:noFill/>
        </p:spPr>
        <p:txBody>
          <a:bodyPr wrap="square" rtlCol="0">
            <a:spAutoFit/>
          </a:bodyPr>
          <a:lstStyle/>
          <a:p>
            <a:r>
              <a:rPr lang="en-US" altLang="ja-JP" sz="1400" dirty="0">
                <a:solidFill>
                  <a:prstClr val="black"/>
                </a:solidFill>
              </a:rPr>
              <a:t>[3] M.F. </a:t>
            </a:r>
            <a:r>
              <a:rPr lang="en-US" altLang="ja-JP" sz="1400" dirty="0" err="1">
                <a:solidFill>
                  <a:prstClr val="black"/>
                </a:solidFill>
              </a:rPr>
              <a:t>Skrutskie</a:t>
            </a:r>
            <a:r>
              <a:rPr lang="en-US" altLang="ja-JP" sz="1400" dirty="0">
                <a:solidFill>
                  <a:prstClr val="black"/>
                </a:solidFill>
              </a:rPr>
              <a:t> et al., “The Two Micron All Sky Survey (2MASS),”The Astronomical Journal, vol.131, no.2, pp.1163–1183, Feb. 2006 </a:t>
            </a:r>
          </a:p>
          <a:p>
            <a:r>
              <a:rPr lang="en-US" altLang="ja-JP" sz="1400" dirty="0">
                <a:solidFill>
                  <a:prstClr val="black"/>
                </a:solidFill>
              </a:rPr>
              <a:t>[4] S. </a:t>
            </a:r>
            <a:r>
              <a:rPr lang="en-US" altLang="ja-JP" sz="1400" dirty="0" err="1">
                <a:solidFill>
                  <a:prstClr val="black"/>
                </a:solidFill>
              </a:rPr>
              <a:t>Kouzuma</a:t>
            </a:r>
            <a:r>
              <a:rPr lang="en-US" altLang="ja-JP" sz="1400" dirty="0">
                <a:solidFill>
                  <a:prstClr val="black"/>
                </a:solidFill>
              </a:rPr>
              <a:t> and H. Yamaoka, “Properties of Large-amplitude Variable Stars Detected with Two Micron All Sky Survey Public Images”</a:t>
            </a:r>
            <a:r>
              <a:rPr lang="ja-JP" altLang="en-US" sz="1400" dirty="0">
                <a:solidFill>
                  <a:prstClr val="black"/>
                </a:solidFill>
              </a:rPr>
              <a:t> </a:t>
            </a:r>
            <a:r>
              <a:rPr lang="en-US" altLang="ja-JP" sz="1400" dirty="0">
                <a:solidFill>
                  <a:prstClr val="black"/>
                </a:solidFill>
              </a:rPr>
              <a:t>, The Astronomical Journal, vol.138, no.5, pp.1508–1519, Oct. 2009 </a:t>
            </a:r>
          </a:p>
        </p:txBody>
      </p:sp>
    </p:spTree>
    <p:extLst>
      <p:ext uri="{BB962C8B-B14F-4D97-AF65-F5344CB8AC3E}">
        <p14:creationId xmlns:p14="http://schemas.microsoft.com/office/powerpoint/2010/main" val="792473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評価方法</a:t>
            </a:r>
          </a:p>
        </p:txBody>
      </p:sp>
      <p:sp>
        <p:nvSpPr>
          <p:cNvPr id="3" name="コンテンツ プレースホルダー 2"/>
          <p:cNvSpPr>
            <a:spLocks noGrp="1"/>
          </p:cNvSpPr>
          <p:nvPr>
            <p:ph idx="1"/>
          </p:nvPr>
        </p:nvSpPr>
        <p:spPr>
          <a:xfrm>
            <a:off x="457200" y="1340769"/>
            <a:ext cx="8229600" cy="576064"/>
          </a:xfrm>
        </p:spPr>
        <p:txBody>
          <a:bodyPr/>
          <a:lstStyle/>
          <a:p>
            <a:r>
              <a:rPr lang="en-US" altLang="ja-JP" dirty="0"/>
              <a:t>ROC</a:t>
            </a:r>
            <a:r>
              <a:rPr lang="ja-JP" altLang="en-US" dirty="0"/>
              <a:t>曲線と</a:t>
            </a:r>
            <a:r>
              <a:rPr lang="en-US" altLang="ja-JP" dirty="0"/>
              <a:t>AUC</a:t>
            </a:r>
            <a:r>
              <a:rPr lang="ja-JP" altLang="en-US" dirty="0"/>
              <a:t>で評価</a:t>
            </a:r>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26</a:t>
            </a:fld>
            <a:endParaRPr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2015851" y="2474469"/>
                <a:ext cx="5112297" cy="1662122"/>
              </a:xfrm>
              <a:prstGeom prst="rect">
                <a:avLst/>
              </a:prstGeom>
              <a:noFill/>
            </p:spPr>
            <p:txBody>
              <a:bodyPr wrap="none" rtlCol="0" anchor="ctr" anchorCtr="1">
                <a:spAutoFit/>
              </a:bodyPr>
              <a:lstStyle/>
              <a:p>
                <a:r>
                  <a:rPr lang="ja-JP" altLang="en-US" sz="3200" dirty="0"/>
                  <a:t>真陽性率（</a:t>
                </a:r>
                <a:r>
                  <a:rPr lang="en-US" altLang="ja-JP" sz="3200" dirty="0"/>
                  <a:t>TPR</a:t>
                </a:r>
                <a:r>
                  <a:rPr lang="ja-JP" altLang="en-US" sz="3200" dirty="0"/>
                  <a:t>）</a:t>
                </a:r>
                <a:r>
                  <a:rPr lang="en-US" altLang="ja-JP" sz="3200" dirty="0"/>
                  <a:t>=</a:t>
                </a:r>
                <a:r>
                  <a:rPr lang="ja-JP" altLang="en-US" sz="3200" dirty="0"/>
                  <a:t>　</a:t>
                </a:r>
                <a14:m>
                  <m:oMath xmlns:m="http://schemas.openxmlformats.org/officeDocument/2006/math">
                    <m:f>
                      <m:fPr>
                        <m:ctrlPr>
                          <a:rPr lang="en-US" altLang="ja-JP" sz="3200" i="1" smtClean="0">
                            <a:latin typeface="Cambria Math" panose="02040503050406030204" pitchFamily="18" charset="0"/>
                          </a:rPr>
                        </m:ctrlPr>
                      </m:fPr>
                      <m:num>
                        <m:r>
                          <m:rPr>
                            <m:nor/>
                          </m:rPr>
                          <a:rPr lang="en-US" altLang="ja-JP" sz="3200" i="1" dirty="0"/>
                          <m:t>TP</m:t>
                        </m:r>
                        <m:r>
                          <m:rPr>
                            <m:nor/>
                          </m:rPr>
                          <a:rPr lang="en-US" altLang="ja-JP" sz="3200" i="1" dirty="0"/>
                          <m:t> </m:t>
                        </m:r>
                      </m:num>
                      <m:den>
                        <m:r>
                          <m:rPr>
                            <m:nor/>
                          </m:rPr>
                          <a:rPr lang="en-US" altLang="ja-JP" sz="3200" b="0" i="1" dirty="0" smtClean="0">
                            <a:cs typeface="Calibri" panose="020F0502020204030204" pitchFamily="34" charset="0"/>
                          </a:rPr>
                          <m:t>T</m:t>
                        </m:r>
                        <m:r>
                          <m:rPr>
                            <m:nor/>
                          </m:rPr>
                          <a:rPr lang="en-US" altLang="ja-JP" sz="3200" i="1" dirty="0"/>
                          <m:t>P</m:t>
                        </m:r>
                        <m:r>
                          <m:rPr>
                            <m:nor/>
                          </m:rPr>
                          <a:rPr lang="en-US" altLang="ja-JP" sz="3200" i="1" dirty="0"/>
                          <m:t> </m:t>
                        </m:r>
                        <m:r>
                          <m:rPr>
                            <m:nor/>
                          </m:rPr>
                          <a:rPr lang="en-US" altLang="ja-JP" sz="3200" dirty="0"/>
                          <m:t>+ </m:t>
                        </m:r>
                        <m:r>
                          <m:rPr>
                            <m:nor/>
                          </m:rPr>
                          <a:rPr lang="en-US" altLang="ja-JP" sz="3200" b="0" i="1" dirty="0" smtClean="0"/>
                          <m:t>FN</m:t>
                        </m:r>
                        <m:r>
                          <m:rPr>
                            <m:nor/>
                          </m:rPr>
                          <a:rPr lang="en-US" altLang="ja-JP" sz="3200" i="1" dirty="0"/>
                          <m:t> </m:t>
                        </m:r>
                      </m:den>
                    </m:f>
                  </m:oMath>
                </a14:m>
                <a:endParaRPr lang="en-US" altLang="ja-JP" sz="3200" dirty="0"/>
              </a:p>
              <a:p>
                <a:r>
                  <a:rPr lang="ja-JP" altLang="en-US" sz="3200" dirty="0"/>
                  <a:t>偽陽性率（</a:t>
                </a:r>
                <a:r>
                  <a:rPr lang="en-US" altLang="ja-JP" sz="3200" dirty="0"/>
                  <a:t>FPR</a:t>
                </a:r>
                <a:r>
                  <a:rPr lang="ja-JP" altLang="en-US" sz="3200" dirty="0"/>
                  <a:t>） </a:t>
                </a:r>
                <a:r>
                  <a:rPr lang="en-US" altLang="ja-JP" sz="3200" dirty="0"/>
                  <a:t>=</a:t>
                </a:r>
                <a:r>
                  <a:rPr lang="ja-JP" altLang="en-US" sz="3200" dirty="0"/>
                  <a:t>　</a:t>
                </a:r>
                <a14:m>
                  <m:oMath xmlns:m="http://schemas.openxmlformats.org/officeDocument/2006/math">
                    <m:f>
                      <m:fPr>
                        <m:ctrlPr>
                          <a:rPr lang="en-US" altLang="ja-JP" sz="3200" i="1">
                            <a:latin typeface="Cambria Math" panose="02040503050406030204" pitchFamily="18" charset="0"/>
                          </a:rPr>
                        </m:ctrlPr>
                      </m:fPr>
                      <m:num>
                        <m:r>
                          <m:rPr>
                            <m:nor/>
                          </m:rPr>
                          <a:rPr lang="en-US" altLang="ja-JP" sz="3200" b="0" i="1" dirty="0" smtClean="0"/>
                          <m:t>F</m:t>
                        </m:r>
                        <m:r>
                          <m:rPr>
                            <m:nor/>
                          </m:rPr>
                          <a:rPr lang="en-US" altLang="ja-JP" sz="3200" i="1" dirty="0"/>
                          <m:t>P</m:t>
                        </m:r>
                        <m:r>
                          <m:rPr>
                            <m:nor/>
                          </m:rPr>
                          <a:rPr lang="en-US" altLang="ja-JP" sz="3200" i="1" dirty="0"/>
                          <m:t> </m:t>
                        </m:r>
                      </m:num>
                      <m:den>
                        <m:r>
                          <m:rPr>
                            <m:nor/>
                          </m:rPr>
                          <a:rPr lang="en-US" altLang="ja-JP" sz="3200" b="0" i="1" dirty="0" smtClean="0">
                            <a:cs typeface="Calibri" panose="020F0502020204030204" pitchFamily="34" charset="0"/>
                          </a:rPr>
                          <m:t>FP</m:t>
                        </m:r>
                        <m:r>
                          <m:rPr>
                            <m:nor/>
                          </m:rPr>
                          <a:rPr lang="en-US" altLang="ja-JP" sz="3200" i="1" dirty="0">
                            <a:cs typeface="Calibri" panose="020F0502020204030204" pitchFamily="34" charset="0"/>
                          </a:rPr>
                          <m:t> </m:t>
                        </m:r>
                        <m:r>
                          <m:rPr>
                            <m:nor/>
                          </m:rPr>
                          <a:rPr lang="en-US" altLang="ja-JP" sz="3200" dirty="0">
                            <a:cs typeface="Calibri" panose="020F0502020204030204" pitchFamily="34" charset="0"/>
                          </a:rPr>
                          <m:t>+ </m:t>
                        </m:r>
                        <m:r>
                          <m:rPr>
                            <m:nor/>
                          </m:rPr>
                          <a:rPr lang="en-US" altLang="ja-JP" sz="3200" b="0" i="1" dirty="0" smtClean="0">
                            <a:cs typeface="Calibri" panose="020F0502020204030204" pitchFamily="34" charset="0"/>
                          </a:rPr>
                          <m:t>TN</m:t>
                        </m:r>
                        <m:r>
                          <m:rPr>
                            <m:nor/>
                          </m:rPr>
                          <a:rPr lang="en-US" altLang="ja-JP" sz="3200" i="1" dirty="0">
                            <a:cs typeface="Calibri" panose="020F0502020204030204" pitchFamily="34" charset="0"/>
                          </a:rPr>
                          <m:t> </m:t>
                        </m:r>
                      </m:den>
                    </m:f>
                  </m:oMath>
                </a14:m>
                <a:endParaRPr lang="en-US" altLang="ja-JP" sz="3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15851" y="2474469"/>
                <a:ext cx="5112297" cy="1662122"/>
              </a:xfrm>
              <a:prstGeom prst="rect">
                <a:avLst/>
              </a:prstGeom>
              <a:blipFill>
                <a:blip r:embed="rId3"/>
                <a:stretch>
                  <a:fillRect l="-2625" b="-4029"/>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2FA7FC7E-5706-4097-832C-9B2529850F5F}"/>
              </a:ext>
            </a:extLst>
          </p:cNvPr>
          <p:cNvPicPr>
            <a:picLocks noChangeAspect="1"/>
          </p:cNvPicPr>
          <p:nvPr/>
        </p:nvPicPr>
        <p:blipFill>
          <a:blip r:embed="rId4"/>
          <a:stretch>
            <a:fillRect/>
          </a:stretch>
        </p:blipFill>
        <p:spPr>
          <a:xfrm>
            <a:off x="1187624" y="4820088"/>
            <a:ext cx="7176901" cy="1601600"/>
          </a:xfrm>
          <a:prstGeom prst="rect">
            <a:avLst/>
          </a:prstGeom>
        </p:spPr>
      </p:pic>
    </p:spTree>
    <p:extLst>
      <p:ext uri="{BB962C8B-B14F-4D97-AF65-F5344CB8AC3E}">
        <p14:creationId xmlns:p14="http://schemas.microsoft.com/office/powerpoint/2010/main" val="1372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結果</a:t>
            </a:r>
          </a:p>
        </p:txBody>
      </p:sp>
      <p:sp>
        <p:nvSpPr>
          <p:cNvPr id="3" name="コンテンツ プレースホルダー 2"/>
          <p:cNvSpPr>
            <a:spLocks noGrp="1"/>
          </p:cNvSpPr>
          <p:nvPr>
            <p:ph idx="1"/>
          </p:nvPr>
        </p:nvSpPr>
        <p:spPr/>
        <p:txBody>
          <a:bodyPr/>
          <a:lstStyle/>
          <a:p>
            <a:pPr marL="0" indent="0">
              <a:buNone/>
            </a:pPr>
            <a:endParaRPr lang="en-US" altLang="ja-JP" dirty="0"/>
          </a:p>
          <a:p>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27</a:t>
            </a:fld>
            <a:endParaRPr lang="ja-JP" altLang="en-US" dirty="0"/>
          </a:p>
        </p:txBody>
      </p:sp>
      <p:grpSp>
        <p:nvGrpSpPr>
          <p:cNvPr id="23" name="グループ化 22"/>
          <p:cNvGrpSpPr/>
          <p:nvPr/>
        </p:nvGrpSpPr>
        <p:grpSpPr>
          <a:xfrm>
            <a:off x="408580" y="1656338"/>
            <a:ext cx="8326841" cy="4256201"/>
            <a:chOff x="17501447" y="16606952"/>
            <a:chExt cx="10316978" cy="5273445"/>
          </a:xfrm>
        </p:grpSpPr>
        <p:graphicFrame>
          <p:nvGraphicFramePr>
            <p:cNvPr id="24" name="グラフ 23"/>
            <p:cNvGraphicFramePr>
              <a:graphicFrameLocks/>
            </p:cNvGraphicFramePr>
            <p:nvPr/>
          </p:nvGraphicFramePr>
          <p:xfrm>
            <a:off x="17501447" y="16606952"/>
            <a:ext cx="10316978" cy="4668955"/>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p:cNvSpPr txBox="1"/>
            <p:nvPr/>
          </p:nvSpPr>
          <p:spPr>
            <a:xfrm>
              <a:off x="18549450" y="21232126"/>
              <a:ext cx="8220970" cy="648271"/>
            </a:xfrm>
            <a:prstGeom prst="rect">
              <a:avLst/>
            </a:prstGeom>
            <a:noFill/>
          </p:spPr>
          <p:txBody>
            <a:bodyPr wrap="square" rtlCol="0">
              <a:spAutoFit/>
            </a:bodyPr>
            <a:lstStyle/>
            <a:p>
              <a:r>
                <a:rPr lang="ja-JP" altLang="en-US" sz="2800" dirty="0">
                  <a:latin typeface="Calibri" panose="020F0502020204030204" pitchFamily="34" charset="0"/>
                  <a:ea typeface="Meiryo UI" panose="020B0604030504040204" pitchFamily="50" charset="-128"/>
                </a:rPr>
                <a:t>各手法における</a:t>
              </a:r>
              <a:r>
                <a:rPr lang="en-US" altLang="ja-JP" sz="2800" dirty="0">
                  <a:latin typeface="Calibri" panose="020F0502020204030204" pitchFamily="34" charset="0"/>
                  <a:ea typeface="Meiryo UI" panose="020B0604030504040204" pitchFamily="50" charset="-128"/>
                </a:rPr>
                <a:t>ROC</a:t>
              </a:r>
              <a:r>
                <a:rPr lang="ja-JP" altLang="en-US" sz="2800" dirty="0">
                  <a:latin typeface="Calibri" panose="020F0502020204030204" pitchFamily="34" charset="0"/>
                  <a:ea typeface="Meiryo UI" panose="020B0604030504040204" pitchFamily="50" charset="-128"/>
                </a:rPr>
                <a:t>曲線（カッコ内は</a:t>
              </a:r>
              <a:r>
                <a:rPr lang="en-US" altLang="ja-JP" sz="2800" dirty="0">
                  <a:latin typeface="Calibri" panose="020F0502020204030204" pitchFamily="34" charset="0"/>
                  <a:ea typeface="Meiryo UI" panose="020B0604030504040204" pitchFamily="50" charset="-128"/>
                </a:rPr>
                <a:t>AUC</a:t>
              </a:r>
              <a:r>
                <a:rPr lang="ja-JP" altLang="en-US" sz="2800" dirty="0">
                  <a:latin typeface="Calibri" panose="020F0502020204030204" pitchFamily="34" charset="0"/>
                  <a:ea typeface="Meiryo UI" panose="020B0604030504040204" pitchFamily="50" charset="-128"/>
                </a:rPr>
                <a:t>）</a:t>
              </a:r>
              <a:endParaRPr kumimoji="1" lang="ja-JP" altLang="en-US" sz="2800" dirty="0">
                <a:latin typeface="Calibri" panose="020F0502020204030204" pitchFamily="34" charset="0"/>
                <a:ea typeface="Meiryo UI" panose="020B0604030504040204" pitchFamily="50" charset="-128"/>
              </a:endParaRPr>
            </a:p>
          </p:txBody>
        </p:sp>
        <p:sp>
          <p:nvSpPr>
            <p:cNvPr id="26" name="テキスト ボックス 25"/>
            <p:cNvSpPr txBox="1"/>
            <p:nvPr/>
          </p:nvSpPr>
          <p:spPr>
            <a:xfrm>
              <a:off x="19475047" y="16629753"/>
              <a:ext cx="3039169" cy="572004"/>
            </a:xfrm>
            <a:prstGeom prst="rect">
              <a:avLst/>
            </a:prstGeom>
            <a:noFill/>
          </p:spPr>
          <p:txBody>
            <a:bodyPr wrap="none" rtlCol="0">
              <a:spAutoFit/>
            </a:bodyPr>
            <a:lstStyle/>
            <a:p>
              <a:r>
                <a:rPr lang="ja-JP" altLang="en-US" sz="2400" dirty="0">
                  <a:solidFill>
                    <a:srgbClr val="FF0000"/>
                  </a:solidFill>
                  <a:latin typeface="Calibri" panose="020F0502020204030204" pitchFamily="34" charset="0"/>
                  <a:ea typeface="Meiryo UI" panose="020B0604030504040204" pitchFamily="50" charset="-128"/>
                </a:rPr>
                <a:t>提案</a:t>
              </a:r>
              <a:r>
                <a:rPr kumimoji="1" lang="ja-JP" altLang="en-US" sz="2400" dirty="0">
                  <a:solidFill>
                    <a:srgbClr val="FF0000"/>
                  </a:solidFill>
                  <a:latin typeface="Calibri" panose="020F0502020204030204" pitchFamily="34" charset="0"/>
                  <a:ea typeface="Meiryo UI" panose="020B0604030504040204" pitchFamily="50" charset="-128"/>
                </a:rPr>
                <a:t>手法１</a:t>
              </a:r>
              <a:r>
                <a:rPr kumimoji="1" lang="en-US" altLang="ja-JP" sz="2400" dirty="0">
                  <a:solidFill>
                    <a:srgbClr val="FF0000"/>
                  </a:solidFill>
                  <a:latin typeface="Calibri" panose="020F0502020204030204" pitchFamily="34" charset="0"/>
                  <a:ea typeface="Meiryo UI" panose="020B0604030504040204" pitchFamily="50" charset="-128"/>
                </a:rPr>
                <a:t>(0.93)</a:t>
              </a:r>
              <a:endParaRPr kumimoji="1" lang="ja-JP" altLang="en-US" sz="2400" dirty="0">
                <a:solidFill>
                  <a:srgbClr val="FF0000"/>
                </a:solidFill>
                <a:latin typeface="Calibri" panose="020F0502020204030204" pitchFamily="34" charset="0"/>
                <a:ea typeface="Meiryo UI" panose="020B0604030504040204" pitchFamily="50" charset="-128"/>
              </a:endParaRPr>
            </a:p>
          </p:txBody>
        </p:sp>
        <p:sp>
          <p:nvSpPr>
            <p:cNvPr id="27" name="テキスト ボックス 26"/>
            <p:cNvSpPr txBox="1"/>
            <p:nvPr/>
          </p:nvSpPr>
          <p:spPr>
            <a:xfrm>
              <a:off x="19475047" y="19059008"/>
              <a:ext cx="3039169" cy="572004"/>
            </a:xfrm>
            <a:prstGeom prst="rect">
              <a:avLst/>
            </a:prstGeom>
            <a:noFill/>
          </p:spPr>
          <p:txBody>
            <a:bodyPr wrap="none" rtlCol="0">
              <a:spAutoFit/>
            </a:bodyPr>
            <a:lstStyle/>
            <a:p>
              <a:r>
                <a:rPr lang="ja-JP" altLang="en-US" sz="2400" dirty="0">
                  <a:solidFill>
                    <a:srgbClr val="0070C0"/>
                  </a:solidFill>
                  <a:latin typeface="Calibri" panose="020F0502020204030204" pitchFamily="34" charset="0"/>
                  <a:ea typeface="Meiryo UI" panose="020B0604030504040204" pitchFamily="50" charset="-128"/>
                </a:rPr>
                <a:t>提案</a:t>
              </a:r>
              <a:r>
                <a:rPr kumimoji="1" lang="ja-JP" altLang="en-US" sz="2400" dirty="0">
                  <a:solidFill>
                    <a:srgbClr val="0070C0"/>
                  </a:solidFill>
                  <a:latin typeface="Calibri" panose="020F0502020204030204" pitchFamily="34" charset="0"/>
                  <a:ea typeface="Meiryo UI" panose="020B0604030504040204" pitchFamily="50" charset="-128"/>
                </a:rPr>
                <a:t>手法２</a:t>
              </a:r>
              <a:r>
                <a:rPr kumimoji="1" lang="en-US" altLang="ja-JP" sz="2400" dirty="0">
                  <a:solidFill>
                    <a:srgbClr val="0070C0"/>
                  </a:solidFill>
                  <a:latin typeface="Calibri" panose="020F0502020204030204" pitchFamily="34" charset="0"/>
                  <a:ea typeface="Meiryo UI" panose="020B0604030504040204" pitchFamily="50" charset="-128"/>
                </a:rPr>
                <a:t>(0.87)</a:t>
              </a:r>
              <a:endParaRPr kumimoji="1" lang="ja-JP" altLang="en-US" sz="2400" dirty="0">
                <a:solidFill>
                  <a:srgbClr val="0070C0"/>
                </a:solidFill>
                <a:latin typeface="Calibri" panose="020F0502020204030204" pitchFamily="34" charset="0"/>
                <a:ea typeface="Meiryo UI" panose="020B0604030504040204" pitchFamily="50" charset="-128"/>
              </a:endParaRPr>
            </a:p>
          </p:txBody>
        </p:sp>
        <p:sp>
          <p:nvSpPr>
            <p:cNvPr id="28" name="テキスト ボックス 27"/>
            <p:cNvSpPr txBox="1"/>
            <p:nvPr/>
          </p:nvSpPr>
          <p:spPr>
            <a:xfrm>
              <a:off x="21901394" y="17733375"/>
              <a:ext cx="2657833" cy="572004"/>
            </a:xfrm>
            <a:prstGeom prst="rect">
              <a:avLst/>
            </a:prstGeom>
            <a:noFill/>
          </p:spPr>
          <p:txBody>
            <a:bodyPr wrap="none" rtlCol="0">
              <a:spAutoFit/>
            </a:bodyPr>
            <a:lstStyle/>
            <a:p>
              <a:r>
                <a:rPr lang="ja-JP" altLang="en-US" sz="2400" dirty="0">
                  <a:latin typeface="Calibri" panose="020F0502020204030204" pitchFamily="34" charset="0"/>
                  <a:ea typeface="Meiryo UI" panose="020B0604030504040204" pitchFamily="50" charset="-128"/>
                </a:rPr>
                <a:t>従来</a:t>
              </a:r>
              <a:r>
                <a:rPr kumimoji="1" lang="ja-JP" altLang="en-US" sz="2400" dirty="0">
                  <a:latin typeface="Calibri" panose="020F0502020204030204" pitchFamily="34" charset="0"/>
                  <a:ea typeface="Meiryo UI" panose="020B0604030504040204" pitchFamily="50" charset="-128"/>
                </a:rPr>
                <a:t>手法</a:t>
              </a:r>
              <a:r>
                <a:rPr kumimoji="1" lang="en-US" altLang="ja-JP" sz="2400" dirty="0">
                  <a:latin typeface="Calibri" panose="020F0502020204030204" pitchFamily="34" charset="0"/>
                  <a:ea typeface="Meiryo UI" panose="020B0604030504040204" pitchFamily="50" charset="-128"/>
                </a:rPr>
                <a:t>(0.85)</a:t>
              </a:r>
              <a:endParaRPr kumimoji="1" lang="ja-JP" altLang="en-US" sz="2400" dirty="0">
                <a:latin typeface="Calibri" panose="020F0502020204030204" pitchFamily="34" charset="0"/>
                <a:ea typeface="Meiryo UI" panose="020B0604030504040204" pitchFamily="50" charset="-128"/>
              </a:endParaRPr>
            </a:p>
          </p:txBody>
        </p:sp>
      </p:grpSp>
      <p:sp>
        <p:nvSpPr>
          <p:cNvPr id="5" name="正方形/長方形 4">
            <a:extLst>
              <a:ext uri="{FF2B5EF4-FFF2-40B4-BE49-F238E27FC236}">
                <a16:creationId xmlns:a16="http://schemas.microsoft.com/office/drawing/2014/main" id="{302CC3DB-6562-4479-A42E-6224DF1134DC}"/>
              </a:ext>
            </a:extLst>
          </p:cNvPr>
          <p:cNvSpPr/>
          <p:nvPr/>
        </p:nvSpPr>
        <p:spPr>
          <a:xfrm>
            <a:off x="2001474" y="6042075"/>
            <a:ext cx="6858000" cy="584775"/>
          </a:xfrm>
          <a:prstGeom prst="rect">
            <a:avLst/>
          </a:prstGeom>
        </p:spPr>
        <p:txBody>
          <a:bodyPr wrap="square">
            <a:spAutoFit/>
          </a:bodyPr>
          <a:lstStyle/>
          <a:p>
            <a:pPr lvl="1"/>
            <a:r>
              <a:rPr lang="ja-JP" altLang="en-US" sz="1600" dirty="0"/>
              <a:t>提案手法１：テストデータに近い画像</a:t>
            </a:r>
            <a:endParaRPr lang="en-US" altLang="ja-JP" sz="1600" dirty="0"/>
          </a:p>
          <a:p>
            <a:pPr lvl="1"/>
            <a:r>
              <a:rPr lang="ja-JP" altLang="en-US" sz="1600" dirty="0"/>
              <a:t>提案手法２：天球上のランダムの位置の画像</a:t>
            </a:r>
            <a:endParaRPr lang="en-US" altLang="ja-JP" sz="1600" dirty="0"/>
          </a:p>
        </p:txBody>
      </p:sp>
    </p:spTree>
    <p:extLst>
      <p:ext uri="{BB962C8B-B14F-4D97-AF65-F5344CB8AC3E}">
        <p14:creationId xmlns:p14="http://schemas.microsoft.com/office/powerpoint/2010/main" val="1316103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提案手法１，２の異常度の分布</a:t>
            </a:r>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28</a:t>
            </a:fld>
            <a:endParaRPr lang="ja-JP" altLang="en-US" dirty="0"/>
          </a:p>
        </p:txBody>
      </p:sp>
      <p:sp>
        <p:nvSpPr>
          <p:cNvPr id="47" name="テキスト ボックス 46"/>
          <p:cNvSpPr txBox="1"/>
          <p:nvPr/>
        </p:nvSpPr>
        <p:spPr>
          <a:xfrm>
            <a:off x="755576" y="5085184"/>
            <a:ext cx="4389653" cy="400110"/>
          </a:xfrm>
          <a:prstGeom prst="rect">
            <a:avLst/>
          </a:prstGeom>
          <a:noFill/>
        </p:spPr>
        <p:txBody>
          <a:bodyPr wrap="square" rtlCol="0">
            <a:spAutoFit/>
          </a:bodyPr>
          <a:lstStyle/>
          <a:p>
            <a:r>
              <a:rPr lang="ja-JP" altLang="en-US" sz="2000" dirty="0">
                <a:latin typeface="Calibri" panose="020F0502020204030204" pitchFamily="34" charset="0"/>
                <a:ea typeface="Meiryo UI" panose="020B0604030504040204" pitchFamily="50" charset="-128"/>
              </a:rPr>
              <a:t>異常度の分布：提案手法１</a:t>
            </a:r>
            <a:endParaRPr kumimoji="1" lang="ja-JP" altLang="en-US" sz="2000" dirty="0">
              <a:latin typeface="Calibri" panose="020F0502020204030204" pitchFamily="34" charset="0"/>
              <a:ea typeface="Meiryo UI" panose="020B0604030504040204" pitchFamily="50" charset="-128"/>
            </a:endParaRPr>
          </a:p>
        </p:txBody>
      </p:sp>
      <p:sp>
        <p:nvSpPr>
          <p:cNvPr id="48" name="テキスト ボックス 47"/>
          <p:cNvSpPr txBox="1"/>
          <p:nvPr/>
        </p:nvSpPr>
        <p:spPr>
          <a:xfrm>
            <a:off x="5239844" y="5085184"/>
            <a:ext cx="4428992" cy="400110"/>
          </a:xfrm>
          <a:prstGeom prst="rect">
            <a:avLst/>
          </a:prstGeom>
          <a:noFill/>
        </p:spPr>
        <p:txBody>
          <a:bodyPr wrap="square" rtlCol="0">
            <a:spAutoFit/>
          </a:bodyPr>
          <a:lstStyle/>
          <a:p>
            <a:r>
              <a:rPr lang="ja-JP" altLang="en-US" sz="2000" dirty="0">
                <a:latin typeface="Calibri" panose="020F0502020204030204" pitchFamily="34" charset="0"/>
                <a:ea typeface="Meiryo UI" panose="020B0604030504040204" pitchFamily="50" charset="-128"/>
              </a:rPr>
              <a:t>異常度の分布：提案手法２</a:t>
            </a:r>
            <a:endParaRPr kumimoji="1" lang="ja-JP" altLang="en-US" sz="2000" dirty="0">
              <a:latin typeface="Calibri" panose="020F0502020204030204" pitchFamily="34" charset="0"/>
              <a:ea typeface="Meiryo UI" panose="020B0604030504040204" pitchFamily="50" charset="-128"/>
            </a:endParaRPr>
          </a:p>
        </p:txBody>
      </p:sp>
      <p:graphicFrame>
        <p:nvGraphicFramePr>
          <p:cNvPr id="35" name="グラフ 34"/>
          <p:cNvGraphicFramePr>
            <a:graphicFrameLocks/>
          </p:cNvGraphicFramePr>
          <p:nvPr/>
        </p:nvGraphicFramePr>
        <p:xfrm>
          <a:off x="4718276" y="2060848"/>
          <a:ext cx="432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テキスト ボックス 35"/>
          <p:cNvSpPr txBox="1"/>
          <p:nvPr/>
        </p:nvSpPr>
        <p:spPr>
          <a:xfrm>
            <a:off x="6782400" y="3068950"/>
            <a:ext cx="1107996" cy="461665"/>
          </a:xfrm>
          <a:prstGeom prst="rect">
            <a:avLst/>
          </a:prstGeom>
          <a:noFill/>
        </p:spPr>
        <p:txBody>
          <a:bodyPr wrap="none" rtlCol="0">
            <a:spAutoFit/>
          </a:bodyPr>
          <a:lstStyle/>
          <a:p>
            <a:r>
              <a:rPr lang="ja-JP" altLang="en-US" sz="2400" dirty="0">
                <a:solidFill>
                  <a:srgbClr val="FF0000"/>
                </a:solidFill>
                <a:latin typeface="Calibri" panose="020F0502020204030204" pitchFamily="34" charset="0"/>
                <a:ea typeface="Meiryo UI" panose="020B0604030504040204" pitchFamily="50" charset="-128"/>
              </a:rPr>
              <a:t>変光星</a:t>
            </a:r>
            <a:endParaRPr kumimoji="1" lang="ja-JP" altLang="en-US" sz="2400" dirty="0">
              <a:solidFill>
                <a:srgbClr val="FF0000"/>
              </a:solidFill>
              <a:latin typeface="Calibri" panose="020F0502020204030204" pitchFamily="34" charset="0"/>
              <a:ea typeface="Meiryo UI" panose="020B0604030504040204" pitchFamily="50" charset="-128"/>
            </a:endParaRPr>
          </a:p>
        </p:txBody>
      </p:sp>
      <p:sp>
        <p:nvSpPr>
          <p:cNvPr id="37" name="テキスト ボックス 36"/>
          <p:cNvSpPr txBox="1"/>
          <p:nvPr/>
        </p:nvSpPr>
        <p:spPr>
          <a:xfrm>
            <a:off x="6368276" y="2161573"/>
            <a:ext cx="1415772" cy="461665"/>
          </a:xfrm>
          <a:prstGeom prst="rect">
            <a:avLst/>
          </a:prstGeom>
          <a:noFill/>
        </p:spPr>
        <p:txBody>
          <a:bodyPr wrap="none" rtlCol="0">
            <a:spAutoFit/>
          </a:bodyPr>
          <a:lstStyle/>
          <a:p>
            <a:r>
              <a:rPr lang="ja-JP" altLang="en-US" sz="2400" dirty="0">
                <a:latin typeface="Calibri" panose="020F0502020204030204" pitchFamily="34" charset="0"/>
                <a:ea typeface="Meiryo UI" panose="020B0604030504040204" pitchFamily="50" charset="-128"/>
              </a:rPr>
              <a:t>非変光星</a:t>
            </a:r>
            <a:endParaRPr kumimoji="1" lang="ja-JP" altLang="en-US" sz="2400" dirty="0">
              <a:latin typeface="Calibri" panose="020F0502020204030204" pitchFamily="34" charset="0"/>
              <a:ea typeface="Meiryo UI" panose="020B0604030504040204" pitchFamily="50" charset="-128"/>
            </a:endParaRPr>
          </a:p>
        </p:txBody>
      </p:sp>
      <p:graphicFrame>
        <p:nvGraphicFramePr>
          <p:cNvPr id="29" name="グラフ 28"/>
          <p:cNvGraphicFramePr>
            <a:graphicFrameLocks/>
          </p:cNvGraphicFramePr>
          <p:nvPr/>
        </p:nvGraphicFramePr>
        <p:xfrm>
          <a:off x="214338" y="2060848"/>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60" name="テキスト ボックス 59"/>
          <p:cNvSpPr txBox="1"/>
          <p:nvPr/>
        </p:nvSpPr>
        <p:spPr>
          <a:xfrm>
            <a:off x="3028487" y="2760665"/>
            <a:ext cx="1107996" cy="461665"/>
          </a:xfrm>
          <a:prstGeom prst="rect">
            <a:avLst/>
          </a:prstGeom>
          <a:noFill/>
        </p:spPr>
        <p:txBody>
          <a:bodyPr wrap="none" rtlCol="0">
            <a:spAutoFit/>
          </a:bodyPr>
          <a:lstStyle/>
          <a:p>
            <a:r>
              <a:rPr lang="ja-JP" altLang="en-US" sz="2400" dirty="0">
                <a:solidFill>
                  <a:srgbClr val="FF0000"/>
                </a:solidFill>
                <a:latin typeface="Calibri" panose="020F0502020204030204" pitchFamily="34" charset="0"/>
                <a:ea typeface="Meiryo UI" panose="020B0604030504040204" pitchFamily="50" charset="-128"/>
              </a:rPr>
              <a:t>変光星</a:t>
            </a:r>
            <a:endParaRPr kumimoji="1" lang="ja-JP" altLang="en-US" sz="2400" dirty="0">
              <a:solidFill>
                <a:srgbClr val="FF0000"/>
              </a:solidFill>
              <a:latin typeface="Calibri" panose="020F0502020204030204" pitchFamily="34" charset="0"/>
              <a:ea typeface="Meiryo UI" panose="020B0604030504040204" pitchFamily="50" charset="-128"/>
            </a:endParaRPr>
          </a:p>
        </p:txBody>
      </p:sp>
      <p:sp>
        <p:nvSpPr>
          <p:cNvPr id="61" name="テキスト ボックス 60"/>
          <p:cNvSpPr txBox="1"/>
          <p:nvPr/>
        </p:nvSpPr>
        <p:spPr>
          <a:xfrm>
            <a:off x="1612715" y="2161573"/>
            <a:ext cx="1415772" cy="461665"/>
          </a:xfrm>
          <a:prstGeom prst="rect">
            <a:avLst/>
          </a:prstGeom>
          <a:noFill/>
        </p:spPr>
        <p:txBody>
          <a:bodyPr wrap="none" rtlCol="0">
            <a:spAutoFit/>
          </a:bodyPr>
          <a:lstStyle/>
          <a:p>
            <a:r>
              <a:rPr lang="ja-JP" altLang="en-US" sz="2400" dirty="0">
                <a:latin typeface="Calibri" panose="020F0502020204030204" pitchFamily="34" charset="0"/>
                <a:ea typeface="Meiryo UI" panose="020B0604030504040204" pitchFamily="50" charset="-128"/>
              </a:rPr>
              <a:t>非変光星</a:t>
            </a:r>
            <a:endParaRPr kumimoji="1" lang="ja-JP" altLang="en-US" sz="2400" dirty="0">
              <a:latin typeface="Calibri" panose="020F0502020204030204" pitchFamily="34" charset="0"/>
              <a:ea typeface="Meiryo UI" panose="020B0604030504040204" pitchFamily="50" charset="-128"/>
            </a:endParaRPr>
          </a:p>
        </p:txBody>
      </p:sp>
      <p:sp>
        <p:nvSpPr>
          <p:cNvPr id="12" name="正方形/長方形 11">
            <a:extLst>
              <a:ext uri="{FF2B5EF4-FFF2-40B4-BE49-F238E27FC236}">
                <a16:creationId xmlns:a16="http://schemas.microsoft.com/office/drawing/2014/main" id="{91A98C83-51B4-4C4B-B08F-8649013E1799}"/>
              </a:ext>
            </a:extLst>
          </p:cNvPr>
          <p:cNvSpPr/>
          <p:nvPr/>
        </p:nvSpPr>
        <p:spPr>
          <a:xfrm>
            <a:off x="1828800" y="6063962"/>
            <a:ext cx="6858000" cy="584775"/>
          </a:xfrm>
          <a:prstGeom prst="rect">
            <a:avLst/>
          </a:prstGeom>
        </p:spPr>
        <p:txBody>
          <a:bodyPr wrap="square">
            <a:spAutoFit/>
          </a:bodyPr>
          <a:lstStyle/>
          <a:p>
            <a:pPr lvl="1"/>
            <a:r>
              <a:rPr lang="ja-JP" altLang="en-US" sz="1600" dirty="0"/>
              <a:t>提案手法１：テストデータに近い画像</a:t>
            </a:r>
            <a:endParaRPr lang="en-US" altLang="ja-JP" sz="1600" dirty="0"/>
          </a:p>
          <a:p>
            <a:pPr lvl="1"/>
            <a:r>
              <a:rPr lang="ja-JP" altLang="en-US" sz="1600" dirty="0"/>
              <a:t>提案手法２：天球上のランダムの位置の画像</a:t>
            </a:r>
            <a:endParaRPr lang="en-US" altLang="ja-JP" sz="1600" dirty="0"/>
          </a:p>
        </p:txBody>
      </p:sp>
    </p:spTree>
    <p:extLst>
      <p:ext uri="{BB962C8B-B14F-4D97-AF65-F5344CB8AC3E}">
        <p14:creationId xmlns:p14="http://schemas.microsoft.com/office/powerpoint/2010/main" val="133164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2031325" cy="646331"/>
          </a:xfrm>
        </p:spPr>
        <p:txBody>
          <a:bodyPr/>
          <a:lstStyle/>
          <a:p>
            <a:r>
              <a:rPr kumimoji="1" lang="ja-JP" altLang="en-US" dirty="0"/>
              <a:t>結果の例</a:t>
            </a:r>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29</a:t>
            </a:fld>
            <a:endParaRPr lang="ja-JP" altLang="en-US" dirty="0"/>
          </a:p>
        </p:txBody>
      </p:sp>
      <p:grpSp>
        <p:nvGrpSpPr>
          <p:cNvPr id="3" name="グループ化 2"/>
          <p:cNvGrpSpPr/>
          <p:nvPr/>
        </p:nvGrpSpPr>
        <p:grpSpPr>
          <a:xfrm>
            <a:off x="712588" y="1417302"/>
            <a:ext cx="7990376" cy="4315954"/>
            <a:chOff x="712588" y="1705334"/>
            <a:chExt cx="7990376" cy="4315954"/>
          </a:xfrm>
        </p:grpSpPr>
        <p:grpSp>
          <p:nvGrpSpPr>
            <p:cNvPr id="51" name="グループ化 50"/>
            <p:cNvGrpSpPr/>
            <p:nvPr/>
          </p:nvGrpSpPr>
          <p:grpSpPr>
            <a:xfrm>
              <a:off x="7620000" y="1705334"/>
              <a:ext cx="1082964" cy="369332"/>
              <a:chOff x="6745503" y="5124704"/>
              <a:chExt cx="1082964" cy="369332"/>
            </a:xfrm>
          </p:grpSpPr>
          <p:sp>
            <p:nvSpPr>
              <p:cNvPr id="32" name="正方形/長方形 31"/>
              <p:cNvSpPr/>
              <p:nvPr/>
            </p:nvSpPr>
            <p:spPr>
              <a:xfrm>
                <a:off x="6745503" y="5216916"/>
                <a:ext cx="204846" cy="170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sp>
            <p:nvSpPr>
              <p:cNvPr id="33" name="テキスト ボックス 32"/>
              <p:cNvSpPr txBox="1"/>
              <p:nvPr/>
            </p:nvSpPr>
            <p:spPr>
              <a:xfrm>
                <a:off x="6946803" y="5124704"/>
                <a:ext cx="881664" cy="369332"/>
              </a:xfrm>
              <a:prstGeom prst="rect">
                <a:avLst/>
              </a:prstGeom>
              <a:noFill/>
              <a:ln w="57150">
                <a:noFill/>
              </a:ln>
            </p:spPr>
            <p:txBody>
              <a:bodyPr wrap="square" rtlCol="0">
                <a:spAutoFit/>
              </a:bodyPr>
              <a:lstStyle/>
              <a:p>
                <a:r>
                  <a:rPr kumimoji="1" lang="ja-JP" altLang="en-US" sz="1800" dirty="0">
                    <a:latin typeface="Calibri" panose="020F0502020204030204" pitchFamily="34" charset="0"/>
                    <a:ea typeface="Meiryo UI" panose="020B0604030504040204" pitchFamily="50" charset="-128"/>
                  </a:rPr>
                  <a:t>変光星</a:t>
                </a:r>
              </a:p>
            </p:txBody>
          </p:sp>
        </p:grpSp>
        <p:grpSp>
          <p:nvGrpSpPr>
            <p:cNvPr id="50" name="グループ化 49"/>
            <p:cNvGrpSpPr/>
            <p:nvPr/>
          </p:nvGrpSpPr>
          <p:grpSpPr>
            <a:xfrm>
              <a:off x="6092908" y="2250687"/>
              <a:ext cx="2205442" cy="2568335"/>
              <a:chOff x="334484" y="292810"/>
              <a:chExt cx="2205442" cy="2568335"/>
            </a:xfrm>
          </p:grpSpPr>
          <p:grpSp>
            <p:nvGrpSpPr>
              <p:cNvPr id="46" name="グループ化 45"/>
              <p:cNvGrpSpPr/>
              <p:nvPr/>
            </p:nvGrpSpPr>
            <p:grpSpPr>
              <a:xfrm>
                <a:off x="334484" y="292810"/>
                <a:ext cx="1041191" cy="2567605"/>
                <a:chOff x="6471053" y="2020706"/>
                <a:chExt cx="1041191" cy="2567605"/>
              </a:xfrm>
            </p:grpSpPr>
            <p:pic>
              <p:nvPicPr>
                <p:cNvPr id="35" name="図 34"/>
                <p:cNvPicPr>
                  <a:picLocks noChangeAspect="1"/>
                </p:cNvPicPr>
                <p:nvPr/>
              </p:nvPicPr>
              <p:blipFill rotWithShape="1">
                <a:blip r:embed="rId3">
                  <a:extLst>
                    <a:ext uri="{28A0092B-C50C-407E-A947-70E740481C1C}">
                      <a14:useLocalDpi xmlns:a14="http://schemas.microsoft.com/office/drawing/2010/main" val="0"/>
                    </a:ext>
                  </a:extLst>
                </a:blip>
                <a:srcRect t="28237" r="15200" b="56750"/>
                <a:stretch/>
              </p:blipFill>
              <p:spPr>
                <a:xfrm>
                  <a:off x="6471053" y="2020706"/>
                  <a:ext cx="1041191" cy="2567605"/>
                </a:xfrm>
                <a:prstGeom prst="rect">
                  <a:avLst/>
                </a:prstGeom>
              </p:spPr>
            </p:pic>
            <p:sp>
              <p:nvSpPr>
                <p:cNvPr id="39" name="正方形/長方形 38"/>
                <p:cNvSpPr/>
                <p:nvPr/>
              </p:nvSpPr>
              <p:spPr>
                <a:xfrm>
                  <a:off x="6506010" y="2147285"/>
                  <a:ext cx="17863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grpSp>
          <p:grpSp>
            <p:nvGrpSpPr>
              <p:cNvPr id="47" name="グループ化 46"/>
              <p:cNvGrpSpPr/>
              <p:nvPr/>
            </p:nvGrpSpPr>
            <p:grpSpPr>
              <a:xfrm>
                <a:off x="1498735" y="293540"/>
                <a:ext cx="1041191" cy="2567605"/>
                <a:chOff x="7990219" y="2020706"/>
                <a:chExt cx="1041191" cy="2567605"/>
              </a:xfrm>
            </p:grpSpPr>
            <p:pic>
              <p:nvPicPr>
                <p:cNvPr id="36" name="図 35"/>
                <p:cNvPicPr>
                  <a:picLocks noChangeAspect="1"/>
                </p:cNvPicPr>
                <p:nvPr/>
              </p:nvPicPr>
              <p:blipFill rotWithShape="1">
                <a:blip r:embed="rId4">
                  <a:extLst>
                    <a:ext uri="{28A0092B-C50C-407E-A947-70E740481C1C}">
                      <a14:useLocalDpi xmlns:a14="http://schemas.microsoft.com/office/drawing/2010/main" val="0"/>
                    </a:ext>
                  </a:extLst>
                </a:blip>
                <a:srcRect t="28222" r="15200" b="56763"/>
                <a:stretch/>
              </p:blipFill>
              <p:spPr>
                <a:xfrm>
                  <a:off x="7990219" y="2020706"/>
                  <a:ext cx="1041191" cy="2567605"/>
                </a:xfrm>
                <a:prstGeom prst="rect">
                  <a:avLst/>
                </a:prstGeom>
              </p:spPr>
            </p:pic>
            <p:sp>
              <p:nvSpPr>
                <p:cNvPr id="40" name="正方形/長方形 39"/>
                <p:cNvSpPr/>
                <p:nvPr/>
              </p:nvSpPr>
              <p:spPr>
                <a:xfrm>
                  <a:off x="8011716" y="2129518"/>
                  <a:ext cx="17863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grpSp>
        </p:grpSp>
        <p:grpSp>
          <p:nvGrpSpPr>
            <p:cNvPr id="49" name="グループ化 48"/>
            <p:cNvGrpSpPr/>
            <p:nvPr/>
          </p:nvGrpSpPr>
          <p:grpSpPr>
            <a:xfrm>
              <a:off x="3471133" y="2233658"/>
              <a:ext cx="2201733" cy="2563536"/>
              <a:chOff x="331999" y="254310"/>
              <a:chExt cx="2201733" cy="2563536"/>
            </a:xfrm>
          </p:grpSpPr>
          <p:grpSp>
            <p:nvGrpSpPr>
              <p:cNvPr id="45" name="グループ化 44"/>
              <p:cNvGrpSpPr/>
              <p:nvPr/>
            </p:nvGrpSpPr>
            <p:grpSpPr>
              <a:xfrm>
                <a:off x="1494191" y="254310"/>
                <a:ext cx="1039541" cy="2563536"/>
                <a:chOff x="4753410" y="2888755"/>
                <a:chExt cx="1039541" cy="2563536"/>
              </a:xfrm>
            </p:grpSpPr>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t="67044" b="15095"/>
                <a:stretch/>
              </p:blipFill>
              <p:spPr>
                <a:xfrm>
                  <a:off x="4753410" y="2888755"/>
                  <a:ext cx="1039541" cy="2563536"/>
                </a:xfrm>
                <a:prstGeom prst="rect">
                  <a:avLst/>
                </a:prstGeom>
              </p:spPr>
            </p:pic>
            <p:sp>
              <p:nvSpPr>
                <p:cNvPr id="19" name="正方形/長方形 18"/>
                <p:cNvSpPr/>
                <p:nvPr/>
              </p:nvSpPr>
              <p:spPr>
                <a:xfrm>
                  <a:off x="4753410" y="3823685"/>
                  <a:ext cx="17863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grpSp>
          <p:grpSp>
            <p:nvGrpSpPr>
              <p:cNvPr id="44" name="グループ化 43"/>
              <p:cNvGrpSpPr/>
              <p:nvPr/>
            </p:nvGrpSpPr>
            <p:grpSpPr>
              <a:xfrm>
                <a:off x="331999" y="254310"/>
                <a:ext cx="1043014" cy="2563536"/>
                <a:chOff x="3320477" y="4298287"/>
                <a:chExt cx="1043014" cy="2563536"/>
              </a:xfrm>
            </p:grpSpPr>
            <p:pic>
              <p:nvPicPr>
                <p:cNvPr id="20" name="図 19"/>
                <p:cNvPicPr>
                  <a:picLocks noChangeAspect="1"/>
                </p:cNvPicPr>
                <p:nvPr/>
              </p:nvPicPr>
              <p:blipFill rotWithShape="1">
                <a:blip r:embed="rId6">
                  <a:extLst>
                    <a:ext uri="{28A0092B-C50C-407E-A947-70E740481C1C}">
                      <a14:useLocalDpi xmlns:a14="http://schemas.microsoft.com/office/drawing/2010/main" val="0"/>
                    </a:ext>
                  </a:extLst>
                </a:blip>
                <a:srcRect t="67104" b="15095"/>
                <a:stretch/>
              </p:blipFill>
              <p:spPr>
                <a:xfrm>
                  <a:off x="3320477" y="4298287"/>
                  <a:ext cx="1043014" cy="2563536"/>
                </a:xfrm>
                <a:prstGeom prst="rect">
                  <a:avLst/>
                </a:prstGeom>
              </p:spPr>
            </p:pic>
            <p:sp>
              <p:nvSpPr>
                <p:cNvPr id="41" name="正方形/長方形 40"/>
                <p:cNvSpPr/>
                <p:nvPr/>
              </p:nvSpPr>
              <p:spPr>
                <a:xfrm>
                  <a:off x="3320477" y="5251642"/>
                  <a:ext cx="17863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grpSp>
        </p:grpSp>
        <p:grpSp>
          <p:nvGrpSpPr>
            <p:cNvPr id="48" name="グループ化 47"/>
            <p:cNvGrpSpPr/>
            <p:nvPr/>
          </p:nvGrpSpPr>
          <p:grpSpPr>
            <a:xfrm>
              <a:off x="843904" y="2233658"/>
              <a:ext cx="2205112" cy="2563536"/>
              <a:chOff x="334484" y="2888755"/>
              <a:chExt cx="2205112" cy="2563536"/>
            </a:xfrm>
          </p:grpSpPr>
          <p:grpSp>
            <p:nvGrpSpPr>
              <p:cNvPr id="30" name="グループ化 29"/>
              <p:cNvGrpSpPr/>
              <p:nvPr/>
            </p:nvGrpSpPr>
            <p:grpSpPr>
              <a:xfrm>
                <a:off x="1499067" y="2888755"/>
                <a:ext cx="1040529" cy="2563536"/>
                <a:chOff x="1767417" y="2888755"/>
                <a:chExt cx="1040529" cy="2563536"/>
              </a:xfrm>
            </p:grpSpPr>
            <p:pic>
              <p:nvPicPr>
                <p:cNvPr id="23" name="図 22"/>
                <p:cNvPicPr>
                  <a:picLocks noChangeAspect="1"/>
                </p:cNvPicPr>
                <p:nvPr/>
              </p:nvPicPr>
              <p:blipFill rotWithShape="1">
                <a:blip r:embed="rId7">
                  <a:extLst>
                    <a:ext uri="{28A0092B-C50C-407E-A947-70E740481C1C}">
                      <a14:useLocalDpi xmlns:a14="http://schemas.microsoft.com/office/drawing/2010/main" val="0"/>
                    </a:ext>
                  </a:extLst>
                </a:blip>
                <a:srcRect t="4906" r="1398" b="76668"/>
                <a:stretch/>
              </p:blipFill>
              <p:spPr>
                <a:xfrm>
                  <a:off x="1767417" y="2888755"/>
                  <a:ext cx="1040529" cy="2563536"/>
                </a:xfrm>
                <a:prstGeom prst="rect">
                  <a:avLst/>
                </a:prstGeom>
              </p:spPr>
            </p:pic>
            <p:sp>
              <p:nvSpPr>
                <p:cNvPr id="42" name="正方形/長方形 41"/>
                <p:cNvSpPr/>
                <p:nvPr/>
              </p:nvSpPr>
              <p:spPr>
                <a:xfrm>
                  <a:off x="1802569" y="4080523"/>
                  <a:ext cx="17863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grpSp>
          <p:grpSp>
            <p:nvGrpSpPr>
              <p:cNvPr id="16" name="グループ化 15"/>
              <p:cNvGrpSpPr/>
              <p:nvPr/>
            </p:nvGrpSpPr>
            <p:grpSpPr>
              <a:xfrm>
                <a:off x="334484" y="2888755"/>
                <a:ext cx="1040529" cy="2563536"/>
                <a:chOff x="334484" y="2888755"/>
                <a:chExt cx="1040529" cy="2563536"/>
              </a:xfrm>
            </p:grpSpPr>
            <p:pic>
              <p:nvPicPr>
                <p:cNvPr id="22" name="図 21"/>
                <p:cNvPicPr>
                  <a:picLocks noChangeAspect="1"/>
                </p:cNvPicPr>
                <p:nvPr/>
              </p:nvPicPr>
              <p:blipFill rotWithShape="1">
                <a:blip r:embed="rId8">
                  <a:extLst>
                    <a:ext uri="{28A0092B-C50C-407E-A947-70E740481C1C}">
                      <a14:useLocalDpi xmlns:a14="http://schemas.microsoft.com/office/drawing/2010/main" val="0"/>
                    </a:ext>
                  </a:extLst>
                </a:blip>
                <a:srcRect t="4907" r="1398" b="76667"/>
                <a:stretch/>
              </p:blipFill>
              <p:spPr>
                <a:xfrm>
                  <a:off x="334484" y="2888755"/>
                  <a:ext cx="1040529" cy="2563536"/>
                </a:xfrm>
                <a:prstGeom prst="rect">
                  <a:avLst/>
                </a:prstGeom>
              </p:spPr>
            </p:pic>
            <p:sp>
              <p:nvSpPr>
                <p:cNvPr id="43" name="正方形/長方形 42"/>
                <p:cNvSpPr/>
                <p:nvPr/>
              </p:nvSpPr>
              <p:spPr>
                <a:xfrm>
                  <a:off x="367885" y="4080523"/>
                  <a:ext cx="17863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Calibri" panose="020F0502020204030204" pitchFamily="34" charset="0"/>
                    <a:ea typeface="Meiryo UI" panose="020B0604030504040204" pitchFamily="50" charset="-128"/>
                  </a:endParaRPr>
                </a:p>
              </p:txBody>
            </p:sp>
          </p:grpSp>
        </p:grpSp>
        <p:sp>
          <p:nvSpPr>
            <p:cNvPr id="34" name="テキスト ボックス 33"/>
            <p:cNvSpPr txBox="1"/>
            <p:nvPr/>
          </p:nvSpPr>
          <p:spPr>
            <a:xfrm>
              <a:off x="6002835" y="5313402"/>
              <a:ext cx="2385589"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提案手法１：</a:t>
              </a:r>
              <a:r>
                <a:rPr kumimoji="1" lang="en-US" altLang="ja-JP" sz="2000" dirty="0">
                  <a:solidFill>
                    <a:schemeClr val="bg1"/>
                  </a:solidFill>
                  <a:ea typeface="Meiryo UI" panose="020B0604030504040204" pitchFamily="50" charset="-128"/>
                  <a:cs typeface="Calibri" panose="020F0502020204030204" pitchFamily="34" charset="0"/>
                </a:rPr>
                <a:t>1</a:t>
              </a:r>
              <a:r>
                <a:rPr lang="en-US" altLang="ja-JP" sz="2000" dirty="0">
                  <a:ea typeface="Meiryo UI" panose="020B0604030504040204" pitchFamily="50" charset="-128"/>
                  <a:cs typeface="Calibri" panose="020F0502020204030204" pitchFamily="34" charset="0"/>
                </a:rPr>
                <a:t>-4.19</a:t>
              </a:r>
            </a:p>
            <a:p>
              <a:r>
                <a:rPr kumimoji="1" lang="ja-JP" altLang="en-US" sz="2000" dirty="0">
                  <a:latin typeface="Meiryo UI" panose="020B0604030504040204" pitchFamily="50" charset="-128"/>
                  <a:ea typeface="Meiryo UI" panose="020B0604030504040204" pitchFamily="50" charset="-128"/>
                </a:rPr>
                <a:t>提案手法２：</a:t>
              </a:r>
              <a:r>
                <a:rPr kumimoji="1" lang="en-US" altLang="ja-JP" sz="2000" dirty="0">
                  <a:solidFill>
                    <a:schemeClr val="bg1"/>
                  </a:solidFill>
                  <a:ea typeface="Meiryo UI" panose="020B0604030504040204" pitchFamily="50" charset="-128"/>
                  <a:cs typeface="Calibri" panose="020F0502020204030204" pitchFamily="34" charset="0"/>
                </a:rPr>
                <a:t>‐</a:t>
              </a:r>
              <a:r>
                <a:rPr lang="en-US" altLang="ja-JP" sz="2000" dirty="0">
                  <a:ea typeface="Meiryo UI" panose="020B0604030504040204" pitchFamily="50" charset="-128"/>
                  <a:cs typeface="Calibri" panose="020F0502020204030204" pitchFamily="34" charset="0"/>
                </a:rPr>
                <a:t>19.46</a:t>
              </a:r>
              <a:endParaRPr kumimoji="1" lang="ja-JP" altLang="en-US" sz="2000" dirty="0">
                <a:ea typeface="Meiryo UI" panose="020B0604030504040204" pitchFamily="50" charset="-128"/>
                <a:cs typeface="Calibri" panose="020F0502020204030204" pitchFamily="34" charset="0"/>
              </a:endParaRPr>
            </a:p>
          </p:txBody>
        </p:sp>
        <p:sp>
          <p:nvSpPr>
            <p:cNvPr id="37" name="テキスト ボックス 36"/>
            <p:cNvSpPr txBox="1"/>
            <p:nvPr/>
          </p:nvSpPr>
          <p:spPr>
            <a:xfrm>
              <a:off x="3362374" y="5313402"/>
              <a:ext cx="2419252"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提案手法１：</a:t>
              </a:r>
              <a:r>
                <a:rPr kumimoji="1" lang="en-US" altLang="ja-JP"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ea typeface="Meiryo UI" panose="020B0604030504040204" pitchFamily="50" charset="-128"/>
                  <a:cs typeface="Calibri" panose="020F0502020204030204" pitchFamily="34" charset="0"/>
                </a:rPr>
                <a:t>1</a:t>
              </a:r>
              <a:r>
                <a:rPr lang="en-US" altLang="ja-JP" sz="2000" dirty="0">
                  <a:ea typeface="Meiryo UI" panose="020B0604030504040204" pitchFamily="50" charset="-128"/>
                  <a:cs typeface="Calibri" panose="020F0502020204030204" pitchFamily="34" charset="0"/>
                </a:rPr>
                <a:t>7.31</a:t>
              </a:r>
            </a:p>
            <a:p>
              <a:r>
                <a:rPr kumimoji="1" lang="ja-JP" altLang="en-US" sz="2000" dirty="0">
                  <a:latin typeface="Meiryo UI" panose="020B0604030504040204" pitchFamily="50" charset="-128"/>
                  <a:ea typeface="Meiryo UI" panose="020B0604030504040204" pitchFamily="50" charset="-128"/>
                </a:rPr>
                <a:t>提案手法２：</a:t>
              </a:r>
              <a:r>
                <a:rPr kumimoji="1" lang="en-US" altLang="ja-JP" sz="2000" dirty="0">
                  <a:solidFill>
                    <a:schemeClr val="bg1"/>
                  </a:solidFill>
                  <a:latin typeface="Meiryo UI" panose="020B0604030504040204" pitchFamily="50" charset="-128"/>
                  <a:ea typeface="Meiryo UI" panose="020B0604030504040204" pitchFamily="50" charset="-128"/>
                </a:rPr>
                <a:t>-</a:t>
              </a:r>
              <a:r>
                <a:rPr lang="en-US" altLang="ja-JP" sz="2000" dirty="0">
                  <a:ea typeface="Meiryo UI" panose="020B0604030504040204" pitchFamily="50" charset="-128"/>
                  <a:cs typeface="Calibri" panose="020F0502020204030204" pitchFamily="34" charset="0"/>
                </a:rPr>
                <a:t>16.78</a:t>
              </a:r>
              <a:endParaRPr kumimoji="1" lang="ja-JP" altLang="en-US" sz="2000" dirty="0">
                <a:ea typeface="Meiryo UI" panose="020B0604030504040204" pitchFamily="50" charset="-128"/>
                <a:cs typeface="Calibri" panose="020F0502020204030204" pitchFamily="34" charset="0"/>
              </a:endParaRPr>
            </a:p>
          </p:txBody>
        </p:sp>
        <p:sp>
          <p:nvSpPr>
            <p:cNvPr id="38" name="テキスト ボックス 37"/>
            <p:cNvSpPr txBox="1"/>
            <p:nvPr/>
          </p:nvSpPr>
          <p:spPr>
            <a:xfrm>
              <a:off x="712588" y="5313402"/>
              <a:ext cx="2419252"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提案手法１：</a:t>
              </a:r>
              <a:r>
                <a:rPr kumimoji="1" lang="en-US" altLang="ja-JP"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ea typeface="Meiryo UI" panose="020B0604030504040204" pitchFamily="50" charset="-128"/>
                  <a:cs typeface="Calibri" panose="020F0502020204030204" pitchFamily="34" charset="0"/>
                </a:rPr>
                <a:t>1</a:t>
              </a:r>
              <a:r>
                <a:rPr lang="en-US" altLang="ja-JP" sz="2000" dirty="0">
                  <a:ea typeface="Meiryo UI" panose="020B0604030504040204" pitchFamily="50" charset="-128"/>
                  <a:cs typeface="Calibri" panose="020F0502020204030204" pitchFamily="34" charset="0"/>
                </a:rPr>
                <a:t>5.91</a:t>
              </a:r>
            </a:p>
            <a:p>
              <a:r>
                <a:rPr kumimoji="1" lang="ja-JP" altLang="en-US" sz="2000" dirty="0">
                  <a:latin typeface="Meiryo UI" panose="020B0604030504040204" pitchFamily="50" charset="-128"/>
                  <a:ea typeface="Meiryo UI" panose="020B0604030504040204" pitchFamily="50" charset="-128"/>
                </a:rPr>
                <a:t>提案手法２：</a:t>
              </a:r>
              <a:r>
                <a:rPr kumimoji="1" lang="en-US" altLang="ja-JP" sz="2000" dirty="0">
                  <a:solidFill>
                    <a:schemeClr val="bg1"/>
                  </a:solidFill>
                  <a:latin typeface="Meiryo UI" panose="020B0604030504040204" pitchFamily="50" charset="-128"/>
                  <a:ea typeface="Meiryo UI" panose="020B0604030504040204" pitchFamily="50" charset="-128"/>
                </a:rPr>
                <a:t>-</a:t>
              </a:r>
              <a:r>
                <a:rPr lang="en-US" altLang="ja-JP" sz="2000" dirty="0">
                  <a:ea typeface="Meiryo UI" panose="020B0604030504040204" pitchFamily="50" charset="-128"/>
                  <a:cs typeface="Calibri" panose="020F0502020204030204" pitchFamily="34" charset="0"/>
                </a:rPr>
                <a:t>47.19</a:t>
              </a:r>
              <a:endParaRPr kumimoji="1" lang="ja-JP" altLang="en-US" sz="2000" dirty="0">
                <a:ea typeface="Meiryo UI" panose="020B0604030504040204" pitchFamily="50" charset="-128"/>
                <a:cs typeface="Calibri" panose="020F0502020204030204" pitchFamily="34" charset="0"/>
              </a:endParaRPr>
            </a:p>
          </p:txBody>
        </p:sp>
      </p:grpSp>
    </p:spTree>
    <p:extLst>
      <p:ext uri="{BB962C8B-B14F-4D97-AF65-F5344CB8AC3E}">
        <p14:creationId xmlns:p14="http://schemas.microsoft.com/office/powerpoint/2010/main" val="83771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2492990" cy="646331"/>
          </a:xfrm>
        </p:spPr>
        <p:txBody>
          <a:bodyPr/>
          <a:lstStyle/>
          <a:p>
            <a:r>
              <a:rPr kumimoji="1" lang="ja-JP" altLang="en-US" dirty="0"/>
              <a:t>テーマ設定</a:t>
            </a:r>
          </a:p>
        </p:txBody>
      </p:sp>
      <p:sp>
        <p:nvSpPr>
          <p:cNvPr id="3" name="コンテンツ プレースホルダー 2"/>
          <p:cNvSpPr>
            <a:spLocks noGrp="1"/>
          </p:cNvSpPr>
          <p:nvPr>
            <p:ph idx="1"/>
          </p:nvPr>
        </p:nvSpPr>
        <p:spPr/>
        <p:txBody>
          <a:bodyPr/>
          <a:lstStyle/>
          <a:p>
            <a:r>
              <a:rPr kumimoji="1" lang="ja-JP" altLang="en-US" dirty="0"/>
              <a:t>２</a:t>
            </a:r>
            <a:r>
              <a:rPr kumimoji="1" lang="en-US" altLang="ja-JP" dirty="0"/>
              <a:t>MASS</a:t>
            </a:r>
            <a:r>
              <a:rPr kumimoji="1" lang="ja-JP" altLang="en-US" dirty="0"/>
              <a:t>というデータセットで異なる時間に撮影された画像の端が重なっている</a:t>
            </a:r>
            <a:endParaRPr kumimoji="1" lang="en-US" altLang="ja-JP" dirty="0"/>
          </a:p>
          <a:p>
            <a:pPr lvl="1"/>
            <a:r>
              <a:rPr lang="ja-JP" altLang="en-US" dirty="0"/>
              <a:t>変光星→明るさが変わる</a:t>
            </a:r>
            <a:endParaRPr lang="en-US" altLang="ja-JP" dirty="0"/>
          </a:p>
          <a:p>
            <a:pPr lvl="1"/>
            <a:r>
              <a:rPr kumimoji="1" lang="ja-JP" altLang="en-US" dirty="0"/>
              <a:t>異なる時間のデータ→差を評価すれば</a:t>
            </a:r>
            <a:r>
              <a:rPr kumimoji="1" lang="en-US" altLang="ja-JP" dirty="0"/>
              <a:t>OK</a:t>
            </a:r>
            <a:r>
              <a:rPr kumimoji="1" lang="ja-JP" altLang="en-US" dirty="0"/>
              <a:t>？</a:t>
            </a:r>
            <a:endParaRPr kumimoji="1" lang="en-US" altLang="ja-JP" dirty="0"/>
          </a:p>
          <a:p>
            <a:pPr lvl="1"/>
            <a:endParaRPr lang="en-US" altLang="ja-JP" dirty="0"/>
          </a:p>
          <a:p>
            <a:r>
              <a:rPr kumimoji="1" lang="ja-JP" altLang="en-US" dirty="0"/>
              <a:t>画像の位置合わせ→経時差分</a:t>
            </a:r>
            <a:endParaRPr kumimoji="1" lang="en-US" altLang="ja-JP" dirty="0"/>
          </a:p>
          <a:p>
            <a:pPr lvl="1"/>
            <a:r>
              <a:rPr lang="ja-JP" altLang="en-US" dirty="0"/>
              <a:t>大量の画像対を扱うために処理時間は少なくしたい</a:t>
            </a:r>
            <a:endParaRPr kumimoji="1" lang="ja-JP" altLang="en-US" dirty="0"/>
          </a:p>
        </p:txBody>
      </p:sp>
    </p:spTree>
    <p:extLst>
      <p:ext uri="{BB962C8B-B14F-4D97-AF65-F5344CB8AC3E}">
        <p14:creationId xmlns:p14="http://schemas.microsoft.com/office/powerpoint/2010/main" val="151230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2954655" cy="646331"/>
          </a:xfrm>
        </p:spPr>
        <p:txBody>
          <a:bodyPr/>
          <a:lstStyle/>
          <a:p>
            <a:r>
              <a:rPr lang="ja-JP" altLang="en-US" dirty="0"/>
              <a:t>考察とまとめ</a:t>
            </a:r>
          </a:p>
        </p:txBody>
      </p:sp>
      <p:sp>
        <p:nvSpPr>
          <p:cNvPr id="3" name="コンテンツ プレースホルダー 2"/>
          <p:cNvSpPr>
            <a:spLocks noGrp="1"/>
          </p:cNvSpPr>
          <p:nvPr>
            <p:ph idx="1"/>
          </p:nvPr>
        </p:nvSpPr>
        <p:spPr/>
        <p:txBody>
          <a:bodyPr/>
          <a:lstStyle/>
          <a:p>
            <a:pPr marL="0" indent="0">
              <a:buNone/>
            </a:pPr>
            <a:endParaRPr lang="en-US" altLang="ja-JP" dirty="0"/>
          </a:p>
          <a:p>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B0F4C665-907E-415A-A241-2277397CE92C}" type="slidenum">
              <a:rPr lang="ja-JP" altLang="en-US" smtClean="0"/>
              <a:pPr>
                <a:defRPr/>
              </a:pPr>
              <a:t>30</a:t>
            </a:fld>
            <a:endParaRPr lang="ja-JP" altLang="en-US" dirty="0"/>
          </a:p>
        </p:txBody>
      </p:sp>
      <p:sp>
        <p:nvSpPr>
          <p:cNvPr id="9" name="コンテンツ プレースホルダー 2"/>
          <p:cNvSpPr txBox="1">
            <a:spLocks/>
          </p:cNvSpPr>
          <p:nvPr/>
        </p:nvSpPr>
        <p:spPr bwMode="auto">
          <a:xfrm>
            <a:off x="457200" y="1404594"/>
            <a:ext cx="8229600" cy="47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ct val="20000"/>
              </a:spcBef>
              <a:spcAft>
                <a:spcPct val="0"/>
              </a:spcAft>
              <a:buClr>
                <a:srgbClr val="558ED5"/>
              </a:buClr>
              <a:buSzPct val="85000"/>
              <a:buFont typeface="Wingdings" panose="05000000000000000000" pitchFamily="2" charset="2"/>
              <a:buChar char="n"/>
              <a:defRPr kumimoji="1" lang="ja-JP" altLang="en-US" sz="3200" kern="1200" baseline="0">
                <a:solidFill>
                  <a:schemeClr val="tx1"/>
                </a:solidFill>
                <a:latin typeface="+mn-lt"/>
                <a:ea typeface="+mn-ea"/>
                <a:cs typeface="Times New Roman" panose="02020603050405020304" pitchFamily="18" charset="0"/>
              </a:defRPr>
            </a:lvl1pPr>
            <a:lvl2pPr marL="719138" indent="-349250" algn="l" rtl="0" eaLnBrk="1" fontAlgn="base" hangingPunct="1">
              <a:spcBef>
                <a:spcPct val="20000"/>
              </a:spcBef>
              <a:spcAft>
                <a:spcPct val="0"/>
              </a:spcAft>
              <a:buClr>
                <a:srgbClr val="92D050"/>
              </a:buClr>
              <a:buSzPct val="75000"/>
              <a:buFont typeface="Wingdings" panose="05000000000000000000" pitchFamily="2" charset="2"/>
              <a:buChar char="n"/>
              <a:defRPr kumimoji="1" lang="ja-JP" altLang="en-US" sz="2800" kern="1200" baseline="0">
                <a:solidFill>
                  <a:schemeClr val="tx1"/>
                </a:solidFill>
                <a:latin typeface="+mn-lt"/>
                <a:ea typeface="+mn-ea"/>
                <a:cs typeface="+mn-cs"/>
              </a:defRPr>
            </a:lvl2pPr>
            <a:lvl3pPr marL="1168400" indent="-342900" algn="l" rtl="0" eaLnBrk="1" fontAlgn="base" hangingPunct="1">
              <a:spcBef>
                <a:spcPct val="20000"/>
              </a:spcBef>
              <a:spcAft>
                <a:spcPct val="0"/>
              </a:spcAft>
              <a:buClr>
                <a:srgbClr val="FAC090"/>
              </a:buClr>
              <a:buSzPct val="65000"/>
              <a:buFont typeface="Wingdings" panose="05000000000000000000" pitchFamily="2" charset="2"/>
              <a:buChar char="n"/>
              <a:defRPr kumimoji="1" lang="ja-JP" altLang="en-US" sz="2400" kern="1200" baseline="0">
                <a:solidFill>
                  <a:schemeClr val="tx1"/>
                </a:solidFill>
                <a:latin typeface="+mn-lt"/>
                <a:ea typeface="+mn-ea"/>
                <a:cs typeface="+mn-cs"/>
              </a:defRPr>
            </a:lvl3pPr>
            <a:lvl4pPr marL="1522413" indent="-233363" algn="l" rtl="0" eaLnBrk="1" fontAlgn="base" hangingPunct="1">
              <a:spcBef>
                <a:spcPct val="20000"/>
              </a:spcBef>
              <a:spcAft>
                <a:spcPct val="0"/>
              </a:spcAft>
              <a:buClr>
                <a:srgbClr val="558ED5"/>
              </a:buClr>
              <a:buSzPct val="55000"/>
              <a:buFont typeface="Wingdings" panose="05000000000000000000" pitchFamily="2" charset="2"/>
              <a:buChar char="n"/>
              <a:defRPr kumimoji="1" lang="ja-JP" altLang="en-US" sz="2000" kern="1200" baseline="0">
                <a:solidFill>
                  <a:schemeClr val="tx1"/>
                </a:solidFill>
                <a:latin typeface="+mn-lt"/>
                <a:ea typeface="+mn-ea"/>
                <a:cs typeface="+mn-cs"/>
              </a:defRPr>
            </a:lvl4pPr>
            <a:lvl5pPr marL="1970088" indent="-233363" algn="l" rtl="0" eaLnBrk="1" fontAlgn="base" hangingPunct="1">
              <a:spcBef>
                <a:spcPct val="20000"/>
              </a:spcBef>
              <a:spcAft>
                <a:spcPct val="0"/>
              </a:spcAft>
              <a:buClr>
                <a:srgbClr val="558ED5"/>
              </a:buClr>
              <a:buSzPct val="45000"/>
              <a:buFont typeface="Wingdings" panose="05000000000000000000" pitchFamily="2" charset="2"/>
              <a:buChar char="n"/>
              <a:defRPr kumimoji="1" lang="ja-JP" altLang="en-US"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dirty="0"/>
              <a:t>提案手法２の異常度が全体的に高い</a:t>
            </a:r>
            <a:endParaRPr lang="en-US" altLang="ja-JP" dirty="0"/>
          </a:p>
          <a:p>
            <a:pPr lvl="1"/>
            <a:r>
              <a:rPr lang="ja-JP" altLang="en-US" dirty="0"/>
              <a:t>天球上の位置や時期によって恒星の特徴が変化？</a:t>
            </a:r>
            <a:endParaRPr lang="en-US" altLang="ja-JP" dirty="0"/>
          </a:p>
          <a:p>
            <a:pPr lvl="1">
              <a:buFont typeface="Wingdings 3" panose="05040102010807070707" pitchFamily="18" charset="2"/>
              <a:buChar char="â"/>
            </a:pPr>
            <a:r>
              <a:rPr lang="ja-JP" altLang="en-US" dirty="0"/>
              <a:t>天球上の位置が近いデータセットでの学習が必要</a:t>
            </a:r>
            <a:endParaRPr lang="en-US" altLang="ja-JP" dirty="0"/>
          </a:p>
          <a:p>
            <a:pPr lvl="1">
              <a:buFont typeface="Wingdings 3" panose="05040102010807070707" pitchFamily="18" charset="2"/>
              <a:buChar char="â"/>
            </a:pPr>
            <a:endParaRPr lang="en-US" altLang="ja-JP" dirty="0"/>
          </a:p>
          <a:p>
            <a:r>
              <a:rPr lang="ja-JP" altLang="en-US" dirty="0"/>
              <a:t>変光星検出手法の提案</a:t>
            </a:r>
            <a:endParaRPr lang="en-US" altLang="ja-JP" dirty="0"/>
          </a:p>
          <a:p>
            <a:pPr lvl="1"/>
            <a:r>
              <a:rPr lang="ja-JP" altLang="en-US" dirty="0"/>
              <a:t>恒星の異常度をもとに変光星を検出</a:t>
            </a:r>
            <a:endParaRPr lang="en-US" altLang="ja-JP" dirty="0"/>
          </a:p>
          <a:p>
            <a:pPr lvl="1"/>
            <a:r>
              <a:rPr lang="ja-JP" altLang="en-US" dirty="0"/>
              <a:t>実験から機械学習を用いた変光星検出の有効性を確認</a:t>
            </a:r>
            <a:endParaRPr lang="en-US" altLang="ja-JP" dirty="0"/>
          </a:p>
          <a:p>
            <a:pPr>
              <a:buFont typeface="Wingdings 3" panose="05040102010807070707" pitchFamily="18" charset="2"/>
              <a:buChar char="â"/>
            </a:pPr>
            <a:endParaRPr lang="en-US" altLang="ja-JP" dirty="0"/>
          </a:p>
          <a:p>
            <a:endParaRPr lang="en-US" altLang="ja-JP" dirty="0"/>
          </a:p>
        </p:txBody>
      </p:sp>
    </p:spTree>
    <p:extLst>
      <p:ext uri="{BB962C8B-B14F-4D97-AF65-F5344CB8AC3E}">
        <p14:creationId xmlns:p14="http://schemas.microsoft.com/office/powerpoint/2010/main" val="205831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1569660" cy="646331"/>
          </a:xfrm>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kumimoji="1" lang="ja-JP" altLang="en-US" dirty="0"/>
              <a:t>情報学の観点で</a:t>
            </a:r>
            <a:endParaRPr kumimoji="1" lang="en-US" altLang="ja-JP" dirty="0"/>
          </a:p>
          <a:p>
            <a:pPr lvl="1"/>
            <a:r>
              <a:rPr lang="ja-JP" altLang="en-US" dirty="0"/>
              <a:t>画像間の位置合わせ</a:t>
            </a:r>
            <a:endParaRPr lang="en-US" altLang="ja-JP" dirty="0"/>
          </a:p>
          <a:p>
            <a:pPr lvl="1"/>
            <a:r>
              <a:rPr kumimoji="1" lang="ja-JP" altLang="en-US" dirty="0"/>
              <a:t>大量のデータから稀な現象を検出する方法を検討</a:t>
            </a:r>
            <a:endParaRPr kumimoji="1" lang="en-US" altLang="ja-JP" dirty="0"/>
          </a:p>
          <a:p>
            <a:r>
              <a:rPr lang="ja-JP" altLang="en-US" dirty="0"/>
              <a:t>天文学に関する知識をは高妻先生だのみ</a:t>
            </a:r>
            <a:endParaRPr lang="en-US" altLang="ja-JP" dirty="0"/>
          </a:p>
          <a:p>
            <a:pPr lvl="1"/>
            <a:endParaRPr kumimoji="1" lang="en-US" altLang="ja-JP" dirty="0"/>
          </a:p>
          <a:p>
            <a:r>
              <a:rPr lang="ja-JP" altLang="en-US" dirty="0"/>
              <a:t>工学系にも星オタクは存在し，学会発表すると特定の人と話が弾むことがある</a:t>
            </a:r>
            <a:endParaRPr lang="en-US" altLang="ja-JP" dirty="0"/>
          </a:p>
          <a:p>
            <a:pPr lvl="1"/>
            <a:r>
              <a:rPr kumimoji="1" lang="ja-JP" altLang="en-US" dirty="0"/>
              <a:t>学際的な共同の楽しいところ</a:t>
            </a:r>
          </a:p>
        </p:txBody>
      </p:sp>
    </p:spTree>
    <p:extLst>
      <p:ext uri="{BB962C8B-B14F-4D97-AF65-F5344CB8AC3E}">
        <p14:creationId xmlns:p14="http://schemas.microsoft.com/office/powerpoint/2010/main" val="39054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D340B5-1A5C-4FC4-AFC8-3EA83606A4C7}"/>
              </a:ext>
            </a:extLst>
          </p:cNvPr>
          <p:cNvSpPr>
            <a:spLocks noGrp="1"/>
          </p:cNvSpPr>
          <p:nvPr>
            <p:ph type="title"/>
          </p:nvPr>
        </p:nvSpPr>
        <p:spPr>
          <a:xfrm>
            <a:off x="971600" y="260648"/>
            <a:ext cx="2492990" cy="646331"/>
          </a:xfrm>
        </p:spPr>
        <p:txBody>
          <a:bodyPr/>
          <a:lstStyle/>
          <a:p>
            <a:r>
              <a:rPr kumimoji="1" lang="ja-JP" altLang="en-US" dirty="0"/>
              <a:t>研究の流れ</a:t>
            </a:r>
          </a:p>
        </p:txBody>
      </p:sp>
      <p:sp>
        <p:nvSpPr>
          <p:cNvPr id="3" name="コンテンツ プレースホルダー 2">
            <a:extLst>
              <a:ext uri="{FF2B5EF4-FFF2-40B4-BE49-F238E27FC236}">
                <a16:creationId xmlns:a16="http://schemas.microsoft.com/office/drawing/2014/main" id="{6DB80ABC-EE31-4CE0-8F86-F5CE4213D3F9}"/>
              </a:ext>
            </a:extLst>
          </p:cNvPr>
          <p:cNvSpPr>
            <a:spLocks noGrp="1"/>
          </p:cNvSpPr>
          <p:nvPr>
            <p:ph idx="1"/>
          </p:nvPr>
        </p:nvSpPr>
        <p:spPr/>
        <p:txBody>
          <a:bodyPr/>
          <a:lstStyle/>
          <a:p>
            <a:r>
              <a:rPr kumimoji="1" lang="ja-JP" altLang="en-US" dirty="0"/>
              <a:t>画像の位置合わせ（</a:t>
            </a:r>
            <a:r>
              <a:rPr kumimoji="1" lang="en-US" altLang="ja-JP" dirty="0"/>
              <a:t>2014</a:t>
            </a:r>
            <a:r>
              <a:rPr kumimoji="1" lang="ja-JP" altLang="en-US" dirty="0"/>
              <a:t>～</a:t>
            </a:r>
            <a:r>
              <a:rPr kumimoji="1" lang="en-US" altLang="ja-JP" dirty="0"/>
              <a:t>2015</a:t>
            </a:r>
            <a:r>
              <a:rPr kumimoji="1" lang="ja-JP" altLang="en-US" dirty="0"/>
              <a:t>）</a:t>
            </a:r>
            <a:endParaRPr kumimoji="1" lang="en-US" altLang="ja-JP" dirty="0"/>
          </a:p>
          <a:p>
            <a:pPr lvl="1"/>
            <a:r>
              <a:rPr kumimoji="1" lang="ja-JP" altLang="en-US" dirty="0"/>
              <a:t>星の幾何的な配置特徴によるマッチング</a:t>
            </a:r>
            <a:endParaRPr kumimoji="1" lang="en-US" altLang="ja-JP" dirty="0"/>
          </a:p>
          <a:p>
            <a:r>
              <a:rPr lang="ja-JP" altLang="en-US" dirty="0"/>
              <a:t>変光星検出（</a:t>
            </a:r>
            <a:r>
              <a:rPr lang="en-US" altLang="ja-JP" dirty="0"/>
              <a:t>2015</a:t>
            </a:r>
            <a:r>
              <a:rPr lang="ja-JP" altLang="en-US" dirty="0"/>
              <a:t>～）</a:t>
            </a:r>
          </a:p>
          <a:p>
            <a:pPr lvl="1"/>
            <a:r>
              <a:rPr lang="ja-JP" altLang="en-US" dirty="0"/>
              <a:t>差分による変光星の検出（</a:t>
            </a:r>
            <a:r>
              <a:rPr lang="en-US" altLang="ja-JP" dirty="0"/>
              <a:t>2015</a:t>
            </a:r>
            <a:r>
              <a:rPr lang="ja-JP" altLang="en-US" dirty="0"/>
              <a:t>～</a:t>
            </a:r>
            <a:r>
              <a:rPr lang="en-US" altLang="ja-JP" dirty="0"/>
              <a:t>2016</a:t>
            </a:r>
            <a:r>
              <a:rPr lang="ja-JP" altLang="en-US" dirty="0"/>
              <a:t>）</a:t>
            </a:r>
            <a:endParaRPr lang="en-US" altLang="ja-JP" dirty="0"/>
          </a:p>
          <a:p>
            <a:pPr lvl="1"/>
            <a:r>
              <a:rPr lang="ja-JP" altLang="en-US" dirty="0"/>
              <a:t>輝度分布の曲面近似にもとづく検出（</a:t>
            </a:r>
            <a:r>
              <a:rPr lang="en-US" altLang="ja-JP" dirty="0"/>
              <a:t>2017</a:t>
            </a:r>
            <a:r>
              <a:rPr lang="ja-JP" altLang="en-US" dirty="0"/>
              <a:t>）</a:t>
            </a:r>
          </a:p>
          <a:p>
            <a:pPr lvl="1"/>
            <a:r>
              <a:rPr lang="ja-JP" altLang="en-US"/>
              <a:t>異常検知に</a:t>
            </a:r>
            <a:r>
              <a:rPr lang="ja-JP" altLang="en-US" dirty="0"/>
              <a:t>基づく変光星の絞込み（</a:t>
            </a:r>
            <a:r>
              <a:rPr lang="en-US" altLang="ja-JP" dirty="0"/>
              <a:t>2018</a:t>
            </a:r>
            <a:r>
              <a:rPr lang="ja-JP" altLang="en-US" dirty="0"/>
              <a:t>～）</a:t>
            </a:r>
            <a:endParaRPr kumimoji="1" lang="ja-JP" altLang="en-US" dirty="0"/>
          </a:p>
        </p:txBody>
      </p:sp>
    </p:spTree>
    <p:extLst>
      <p:ext uri="{BB962C8B-B14F-4D97-AF65-F5344CB8AC3E}">
        <p14:creationId xmlns:p14="http://schemas.microsoft.com/office/powerpoint/2010/main" val="18339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folHlink"/>
                                      </p:to>
                                    </p:animClr>
                                  </p:childTnLst>
                                </p:cTn>
                              </p:par>
                              <p:par>
                                <p:cTn id="7" presetID="3" presetClass="emph" presetSubtype="2" fill="hold" nodeType="withEffect">
                                  <p:stCondLst>
                                    <p:cond delay="0"/>
                                  </p:stCondLst>
                                  <p:childTnLst>
                                    <p:animClr clrSpc="rgb" dir="cw">
                                      <p:cBhvr override="childStyle">
                                        <p:cTn id="8" dur="500" fill="hold"/>
                                        <p:tgtEl>
                                          <p:spTgt spid="3">
                                            <p:txEl>
                                              <p:pRg st="3" end="3"/>
                                            </p:txEl>
                                          </p:spTgt>
                                        </p:tgtEl>
                                        <p:attrNameLst>
                                          <p:attrName>style.color</p:attrName>
                                        </p:attrNameLst>
                                      </p:cBhvr>
                                      <p:to>
                                        <a:schemeClr val="folHlink"/>
                                      </p:to>
                                    </p:animClr>
                                  </p:childTnLst>
                                </p:cTn>
                              </p:par>
                              <p:par>
                                <p:cTn id="9" presetID="3" presetClass="emph" presetSubtype="2" fill="hold" nodeType="withEffect">
                                  <p:stCondLst>
                                    <p:cond delay="0"/>
                                  </p:stCondLst>
                                  <p:childTnLst>
                                    <p:animClr clrSpc="rgb" dir="cw">
                                      <p:cBhvr override="childStyle">
                                        <p:cTn id="10" dur="500" fill="hold"/>
                                        <p:tgtEl>
                                          <p:spTgt spid="3">
                                            <p:txEl>
                                              <p:pRg st="4" end="4"/>
                                            </p:txEl>
                                          </p:spTgt>
                                        </p:tgtEl>
                                        <p:attrNameLst>
                                          <p:attrName>style.color</p:attrName>
                                        </p:attrNameLst>
                                      </p:cBhvr>
                                      <p:to>
                                        <a:schemeClr val="folHlink"/>
                                      </p:to>
                                    </p:animClr>
                                  </p:childTnLst>
                                </p:cTn>
                              </p:par>
                              <p:par>
                                <p:cTn id="11" presetID="3" presetClass="emph" presetSubtype="2" fill="hold" nodeType="withEffect">
                                  <p:stCondLst>
                                    <p:cond delay="0"/>
                                  </p:stCondLst>
                                  <p:childTnLst>
                                    <p:animClr clrSpc="rgb" dir="cw">
                                      <p:cBhvr override="childStyle">
                                        <p:cTn id="12" dur="500" fill="hold"/>
                                        <p:tgtEl>
                                          <p:spTgt spid="3">
                                            <p:txEl>
                                              <p:pRg st="5" end="5"/>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1107996" cy="646331"/>
          </a:xfrm>
        </p:spPr>
        <p:txBody>
          <a:bodyPr/>
          <a:lstStyle/>
          <a:p>
            <a:r>
              <a:rPr lang="ja-JP" altLang="en-US" dirty="0"/>
              <a:t>目的</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2MASS</a:t>
            </a:r>
            <a:r>
              <a:rPr kumimoji="1" lang="ja-JP" altLang="en-US" dirty="0"/>
              <a:t>のデータの重なり部分を検出</a:t>
            </a:r>
            <a:endParaRPr kumimoji="1" lang="en-US" altLang="ja-JP" dirty="0"/>
          </a:p>
          <a:p>
            <a:pPr lvl="1"/>
            <a:r>
              <a:rPr kumimoji="1" lang="ja-JP" altLang="en-US" dirty="0"/>
              <a:t>赤経と赤緯の情報からでは十分な精度で位置合わせできない</a:t>
            </a:r>
            <a:endParaRPr kumimoji="1" lang="en-US" altLang="ja-JP" dirty="0"/>
          </a:p>
          <a:p>
            <a:pPr lvl="1"/>
            <a:r>
              <a:rPr lang="ja-JP" altLang="en-US" dirty="0"/>
              <a:t>単純な画像マッチングでは星が少ない領域の位置合わせ精度が落ちる</a:t>
            </a:r>
            <a:endParaRPr kumimoji="1" lang="en-US" altLang="ja-JP" dirty="0"/>
          </a:p>
        </p:txBody>
      </p:sp>
      <p:grpSp>
        <p:nvGrpSpPr>
          <p:cNvPr id="4" name="グループ化 3">
            <a:extLst>
              <a:ext uri="{FF2B5EF4-FFF2-40B4-BE49-F238E27FC236}">
                <a16:creationId xmlns:a16="http://schemas.microsoft.com/office/drawing/2014/main" id="{0ACF799F-A386-41B5-B3D6-F49CE0EDB271}"/>
              </a:ext>
            </a:extLst>
          </p:cNvPr>
          <p:cNvGrpSpPr/>
          <p:nvPr/>
        </p:nvGrpSpPr>
        <p:grpSpPr>
          <a:xfrm>
            <a:off x="1547664" y="4011775"/>
            <a:ext cx="5618499" cy="2683191"/>
            <a:chOff x="436494" y="2927350"/>
            <a:chExt cx="8273338" cy="3951046"/>
          </a:xfrm>
        </p:grpSpPr>
        <p:sp>
          <p:nvSpPr>
            <p:cNvPr id="5" name="右矢印 7">
              <a:extLst>
                <a:ext uri="{FF2B5EF4-FFF2-40B4-BE49-F238E27FC236}">
                  <a16:creationId xmlns:a16="http://schemas.microsoft.com/office/drawing/2014/main" id="{C51A0080-799C-4C83-A5A0-493DB5A64B9C}"/>
                </a:ext>
              </a:extLst>
            </p:cNvPr>
            <p:cNvSpPr/>
            <p:nvPr/>
          </p:nvSpPr>
          <p:spPr>
            <a:xfrm>
              <a:off x="4656840" y="3991852"/>
              <a:ext cx="1023258" cy="10232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grpSp>
          <p:nvGrpSpPr>
            <p:cNvPr id="6" name="グループ化 5">
              <a:extLst>
                <a:ext uri="{FF2B5EF4-FFF2-40B4-BE49-F238E27FC236}">
                  <a16:creationId xmlns:a16="http://schemas.microsoft.com/office/drawing/2014/main" id="{CFA5C8B5-FEB3-47B5-BA48-5CBB9B5A364A}"/>
                </a:ext>
              </a:extLst>
            </p:cNvPr>
            <p:cNvGrpSpPr/>
            <p:nvPr/>
          </p:nvGrpSpPr>
          <p:grpSpPr>
            <a:xfrm>
              <a:off x="436494" y="2933457"/>
              <a:ext cx="3772152" cy="3944939"/>
              <a:chOff x="436494" y="2933457"/>
              <a:chExt cx="3772152" cy="3944939"/>
            </a:xfrm>
          </p:grpSpPr>
          <p:grpSp>
            <p:nvGrpSpPr>
              <p:cNvPr id="10" name="グループ化 9">
                <a:extLst>
                  <a:ext uri="{FF2B5EF4-FFF2-40B4-BE49-F238E27FC236}">
                    <a16:creationId xmlns:a16="http://schemas.microsoft.com/office/drawing/2014/main" id="{410D7295-D6E5-4E82-9C09-D1395CD28B07}"/>
                  </a:ext>
                </a:extLst>
              </p:cNvPr>
              <p:cNvGrpSpPr/>
              <p:nvPr/>
            </p:nvGrpSpPr>
            <p:grpSpPr>
              <a:xfrm>
                <a:off x="436494" y="2933457"/>
                <a:ext cx="3772152" cy="3375715"/>
                <a:chOff x="436494" y="2933457"/>
                <a:chExt cx="3772152" cy="3375715"/>
              </a:xfrm>
            </p:grpSpPr>
            <p:pic>
              <p:nvPicPr>
                <p:cNvPr id="12" name="図 11">
                  <a:extLst>
                    <a:ext uri="{FF2B5EF4-FFF2-40B4-BE49-F238E27FC236}">
                      <a16:creationId xmlns:a16="http://schemas.microsoft.com/office/drawing/2014/main" id="{9C49EE1A-30DC-4322-A37C-EE9D7976C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94" y="2933457"/>
                  <a:ext cx="1654891" cy="3375715"/>
                </a:xfrm>
                <a:prstGeom prst="rect">
                  <a:avLst/>
                </a:prstGeom>
              </p:spPr>
            </p:pic>
            <p:pic>
              <p:nvPicPr>
                <p:cNvPr id="13" name="図 12">
                  <a:extLst>
                    <a:ext uri="{FF2B5EF4-FFF2-40B4-BE49-F238E27FC236}">
                      <a16:creationId xmlns:a16="http://schemas.microsoft.com/office/drawing/2014/main" id="{2B287BBA-5F45-4408-9493-1D8A83433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755" y="2933457"/>
                  <a:ext cx="1654891" cy="3375715"/>
                </a:xfrm>
                <a:prstGeom prst="rect">
                  <a:avLst/>
                </a:prstGeom>
              </p:spPr>
            </p:pic>
          </p:grpSp>
          <p:sp>
            <p:nvSpPr>
              <p:cNvPr id="11" name="テキスト ボックス 10">
                <a:extLst>
                  <a:ext uri="{FF2B5EF4-FFF2-40B4-BE49-F238E27FC236}">
                    <a16:creationId xmlns:a16="http://schemas.microsoft.com/office/drawing/2014/main" id="{D413AECF-4BA8-43BD-96FB-C0E2662086FA}"/>
                  </a:ext>
                </a:extLst>
              </p:cNvPr>
              <p:cNvSpPr txBox="1"/>
              <p:nvPr/>
            </p:nvSpPr>
            <p:spPr>
              <a:xfrm>
                <a:off x="1674498" y="6334548"/>
                <a:ext cx="1296144" cy="543848"/>
              </a:xfrm>
              <a:prstGeom prst="rect">
                <a:avLst/>
              </a:prstGeom>
              <a:noFill/>
            </p:spPr>
            <p:txBody>
              <a:bodyPr wrap="square" rtlCol="0">
                <a:spAutoFit/>
              </a:bodyPr>
              <a:lstStyle/>
              <a:p>
                <a:pPr algn="ctr"/>
                <a:r>
                  <a:rPr lang="ja-JP" altLang="en-US" sz="1800" dirty="0">
                    <a:solidFill>
                      <a:prstClr val="black"/>
                    </a:solidFill>
                  </a:rPr>
                  <a:t>画像対</a:t>
                </a:r>
              </a:p>
            </p:txBody>
          </p:sp>
        </p:grpSp>
        <p:grpSp>
          <p:nvGrpSpPr>
            <p:cNvPr id="7" name="グループ化 6">
              <a:extLst>
                <a:ext uri="{FF2B5EF4-FFF2-40B4-BE49-F238E27FC236}">
                  <a16:creationId xmlns:a16="http://schemas.microsoft.com/office/drawing/2014/main" id="{E94A14B9-0BD0-4B38-854E-D4BB1FBA3A94}"/>
                </a:ext>
              </a:extLst>
            </p:cNvPr>
            <p:cNvGrpSpPr/>
            <p:nvPr/>
          </p:nvGrpSpPr>
          <p:grpSpPr>
            <a:xfrm>
              <a:off x="6128292" y="2927350"/>
              <a:ext cx="2581540" cy="3944735"/>
              <a:chOff x="6128292" y="2927350"/>
              <a:chExt cx="2581540" cy="3944735"/>
            </a:xfrm>
          </p:grpSpPr>
          <p:sp>
            <p:nvSpPr>
              <p:cNvPr id="8" name="テキスト ボックス 7">
                <a:extLst>
                  <a:ext uri="{FF2B5EF4-FFF2-40B4-BE49-F238E27FC236}">
                    <a16:creationId xmlns:a16="http://schemas.microsoft.com/office/drawing/2014/main" id="{CC252DE1-ED46-462F-B5CF-C0B7BA82AEC3}"/>
                  </a:ext>
                </a:extLst>
              </p:cNvPr>
              <p:cNvSpPr txBox="1"/>
              <p:nvPr/>
            </p:nvSpPr>
            <p:spPr>
              <a:xfrm>
                <a:off x="6338942" y="6328237"/>
                <a:ext cx="2160239" cy="543848"/>
              </a:xfrm>
              <a:prstGeom prst="rect">
                <a:avLst/>
              </a:prstGeom>
              <a:noFill/>
            </p:spPr>
            <p:txBody>
              <a:bodyPr wrap="square" rtlCol="0">
                <a:spAutoFit/>
              </a:bodyPr>
              <a:lstStyle/>
              <a:p>
                <a:pPr algn="ctr"/>
                <a:r>
                  <a:rPr lang="ja-JP" altLang="en-US" sz="1800" dirty="0">
                    <a:solidFill>
                      <a:prstClr val="black"/>
                    </a:solidFill>
                  </a:rPr>
                  <a:t>重なり領域</a:t>
                </a:r>
              </a:p>
            </p:txBody>
          </p:sp>
          <p:pic>
            <p:nvPicPr>
              <p:cNvPr id="9" name="図 8">
                <a:extLst>
                  <a:ext uri="{FF2B5EF4-FFF2-40B4-BE49-F238E27FC236}">
                    <a16:creationId xmlns:a16="http://schemas.microsoft.com/office/drawing/2014/main" id="{59C8FA79-0754-43B0-B87B-4EFE8B301F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292" y="2927350"/>
                <a:ext cx="2581540" cy="3387928"/>
              </a:xfrm>
              <a:prstGeom prst="rect">
                <a:avLst/>
              </a:prstGeom>
            </p:spPr>
          </p:pic>
        </p:grpSp>
      </p:grpSp>
    </p:spTree>
    <p:extLst>
      <p:ext uri="{BB962C8B-B14F-4D97-AF65-F5344CB8AC3E}">
        <p14:creationId xmlns:p14="http://schemas.microsoft.com/office/powerpoint/2010/main" val="127421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4B514-0CF6-4BEE-9E3C-930D74C113D4}"/>
              </a:ext>
            </a:extLst>
          </p:cNvPr>
          <p:cNvSpPr>
            <a:spLocks noGrp="1"/>
          </p:cNvSpPr>
          <p:nvPr>
            <p:ph type="title"/>
          </p:nvPr>
        </p:nvSpPr>
        <p:spPr>
          <a:xfrm>
            <a:off x="971600" y="260648"/>
            <a:ext cx="1107996" cy="646331"/>
          </a:xfrm>
        </p:spPr>
        <p:txBody>
          <a:bodyPr/>
          <a:lstStyle/>
          <a:p>
            <a:r>
              <a:rPr lang="ja-JP" altLang="en-US" dirty="0"/>
              <a:t>方針</a:t>
            </a:r>
            <a:endParaRPr kumimoji="1" lang="ja-JP" altLang="en-US" dirty="0"/>
          </a:p>
        </p:txBody>
      </p:sp>
      <p:sp>
        <p:nvSpPr>
          <p:cNvPr id="3" name="コンテンツ プレースホルダー 2">
            <a:extLst>
              <a:ext uri="{FF2B5EF4-FFF2-40B4-BE49-F238E27FC236}">
                <a16:creationId xmlns:a16="http://schemas.microsoft.com/office/drawing/2014/main" id="{B5B7858B-CE4C-48E3-AD67-2ABA9504D9D1}"/>
              </a:ext>
            </a:extLst>
          </p:cNvPr>
          <p:cNvSpPr>
            <a:spLocks noGrp="1"/>
          </p:cNvSpPr>
          <p:nvPr>
            <p:ph idx="1"/>
          </p:nvPr>
        </p:nvSpPr>
        <p:spPr/>
        <p:txBody>
          <a:bodyPr/>
          <a:lstStyle/>
          <a:p>
            <a:r>
              <a:rPr lang="ja-JP" altLang="en-US" dirty="0"/>
              <a:t>近傍の星との幾何的な関係が一致している星で位置決めをする</a:t>
            </a:r>
            <a:endParaRPr lang="en-US" altLang="ja-JP" dirty="0"/>
          </a:p>
          <a:p>
            <a:pPr lvl="1"/>
            <a:r>
              <a:rPr lang="ja-JP" altLang="en-US" dirty="0"/>
              <a:t>ある程度の明るさの極大点をランドマークとして検出</a:t>
            </a:r>
            <a:endParaRPr lang="en-US" altLang="ja-JP" dirty="0"/>
          </a:p>
          <a:p>
            <a:pPr lvl="1"/>
            <a:r>
              <a:rPr lang="ja-JP" altLang="en-US" dirty="0"/>
              <a:t>ランドマークの配置パターンでマッチング</a:t>
            </a:r>
          </a:p>
          <a:p>
            <a:endParaRPr kumimoji="1" lang="ja-JP" altLang="en-US" dirty="0"/>
          </a:p>
        </p:txBody>
      </p:sp>
    </p:spTree>
    <p:extLst>
      <p:ext uri="{BB962C8B-B14F-4D97-AF65-F5344CB8AC3E}">
        <p14:creationId xmlns:p14="http://schemas.microsoft.com/office/powerpoint/2010/main" val="336762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ランドマーク検出</a:t>
            </a:r>
            <a:endParaRPr kumimoji="1" lang="ja-JP" altLang="en-US" dirty="0"/>
          </a:p>
        </p:txBody>
      </p:sp>
      <p:sp>
        <p:nvSpPr>
          <p:cNvPr id="3" name="コンテンツ プレースホルダー 2"/>
          <p:cNvSpPr>
            <a:spLocks noGrp="1"/>
          </p:cNvSpPr>
          <p:nvPr>
            <p:ph idx="1"/>
          </p:nvPr>
        </p:nvSpPr>
        <p:spPr>
          <a:xfrm>
            <a:off x="539552" y="1412776"/>
            <a:ext cx="8229600" cy="4785395"/>
          </a:xfrm>
        </p:spPr>
        <p:txBody>
          <a:bodyPr/>
          <a:lstStyle/>
          <a:p>
            <a:r>
              <a:rPr lang="ja-JP" altLang="en-US" dirty="0"/>
              <a:t>画像から明るさの極大点を検出</a:t>
            </a:r>
            <a:endParaRPr lang="en-US" altLang="ja-JP" dirty="0"/>
          </a:p>
        </p:txBody>
      </p:sp>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7</a:t>
            </a:fld>
            <a:endParaRPr lang="ja-JP" altLang="en-US" dirty="0">
              <a:solidFill>
                <a:prstClr val="black">
                  <a:tint val="75000"/>
                </a:prstClr>
              </a:solidFill>
            </a:endParaRPr>
          </a:p>
        </p:txBody>
      </p:sp>
      <p:grpSp>
        <p:nvGrpSpPr>
          <p:cNvPr id="10" name="グループ化 9"/>
          <p:cNvGrpSpPr/>
          <p:nvPr/>
        </p:nvGrpSpPr>
        <p:grpSpPr>
          <a:xfrm>
            <a:off x="7392247" y="5650639"/>
            <a:ext cx="1843193" cy="400110"/>
            <a:chOff x="2267744" y="4782343"/>
            <a:chExt cx="1843193" cy="400110"/>
          </a:xfrm>
        </p:grpSpPr>
        <p:sp>
          <p:nvSpPr>
            <p:cNvPr id="14" name="正方形/長方形 13"/>
            <p:cNvSpPr/>
            <p:nvPr/>
          </p:nvSpPr>
          <p:spPr>
            <a:xfrm>
              <a:off x="2267744" y="4925928"/>
              <a:ext cx="144016" cy="14401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white"/>
                </a:solidFill>
              </a:endParaRPr>
            </a:p>
          </p:txBody>
        </p:sp>
        <p:sp>
          <p:nvSpPr>
            <p:cNvPr id="16" name="テキスト ボックス 15"/>
            <p:cNvSpPr txBox="1"/>
            <p:nvPr/>
          </p:nvSpPr>
          <p:spPr>
            <a:xfrm>
              <a:off x="2411760" y="4782343"/>
              <a:ext cx="1699177" cy="400110"/>
            </a:xfrm>
            <a:prstGeom prst="rect">
              <a:avLst/>
            </a:prstGeom>
            <a:noFill/>
          </p:spPr>
          <p:txBody>
            <a:bodyPr wrap="square" rtlCol="0">
              <a:spAutoFit/>
            </a:bodyPr>
            <a:lstStyle/>
            <a:p>
              <a:r>
                <a:rPr lang="ja-JP" altLang="en-US" sz="2000" dirty="0">
                  <a:solidFill>
                    <a:prstClr val="black"/>
                  </a:solidFill>
                </a:rPr>
                <a:t>：ランドマーク</a:t>
              </a:r>
              <a:endParaRPr lang="en-US" altLang="ja-JP" sz="2000" dirty="0">
                <a:solidFill>
                  <a:prstClr val="black"/>
                </a:solidFill>
              </a:endParaRPr>
            </a:p>
          </p:txBody>
        </p:sp>
      </p:grpSp>
      <p:grpSp>
        <p:nvGrpSpPr>
          <p:cNvPr id="17" name="グループ化 16"/>
          <p:cNvGrpSpPr/>
          <p:nvPr/>
        </p:nvGrpSpPr>
        <p:grpSpPr>
          <a:xfrm>
            <a:off x="1230543" y="2044632"/>
            <a:ext cx="5920914" cy="4727176"/>
            <a:chOff x="1201651" y="1976356"/>
            <a:chExt cx="6004855" cy="4794194"/>
          </a:xfrm>
        </p:grpSpPr>
        <p:sp>
          <p:nvSpPr>
            <p:cNvPr id="12" name="右矢印 11"/>
            <p:cNvSpPr/>
            <p:nvPr/>
          </p:nvSpPr>
          <p:spPr>
            <a:xfrm>
              <a:off x="3659051" y="3661043"/>
              <a:ext cx="1090056" cy="10900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5" name="グループ化 14"/>
            <p:cNvGrpSpPr/>
            <p:nvPr/>
          </p:nvGrpSpPr>
          <p:grpSpPr>
            <a:xfrm>
              <a:off x="5062663" y="1976356"/>
              <a:ext cx="2143843" cy="4794194"/>
              <a:chOff x="5062663" y="1976356"/>
              <a:chExt cx="2143843" cy="4794194"/>
            </a:xfrm>
          </p:grpSpPr>
          <p:sp>
            <p:nvSpPr>
              <p:cNvPr id="9" name="テキスト ボックス 8"/>
              <p:cNvSpPr txBox="1"/>
              <p:nvPr/>
            </p:nvSpPr>
            <p:spPr>
              <a:xfrm>
                <a:off x="5410965" y="6364768"/>
                <a:ext cx="1447238" cy="405782"/>
              </a:xfrm>
              <a:prstGeom prst="rect">
                <a:avLst/>
              </a:prstGeom>
              <a:noFill/>
            </p:spPr>
            <p:txBody>
              <a:bodyPr wrap="square" rtlCol="0">
                <a:spAutoFit/>
              </a:bodyPr>
              <a:lstStyle/>
              <a:p>
                <a:pPr algn="ctr" fontAlgn="base">
                  <a:spcBef>
                    <a:spcPct val="0"/>
                  </a:spcBef>
                  <a:spcAft>
                    <a:spcPct val="0"/>
                  </a:spcAft>
                </a:pPr>
                <a:r>
                  <a:rPr lang="ja-JP" altLang="en-US" sz="2000" dirty="0">
                    <a:solidFill>
                      <a:prstClr val="black"/>
                    </a:solidFill>
                    <a:latin typeface="Calibri" pitchFamily="34" charset="0"/>
                  </a:rPr>
                  <a:t>出力画像</a:t>
                </a:r>
              </a:p>
            </p:txBody>
          </p:sp>
          <p:pic>
            <p:nvPicPr>
              <p:cNvPr id="5" name="Picture 2" descr="C:\Users\user01\Desktop\land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663" y="1976356"/>
                <a:ext cx="2143843" cy="4410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p:nvGrpSpPr>
          <p:grpSpPr>
            <a:xfrm>
              <a:off x="1201651" y="1979011"/>
              <a:ext cx="2143843" cy="4791539"/>
              <a:chOff x="1201651" y="1979011"/>
              <a:chExt cx="2143843" cy="4791539"/>
            </a:xfrm>
          </p:grpSpPr>
          <p:sp>
            <p:nvSpPr>
              <p:cNvPr id="6" name="テキスト ボックス 5"/>
              <p:cNvSpPr txBox="1"/>
              <p:nvPr/>
            </p:nvSpPr>
            <p:spPr>
              <a:xfrm>
                <a:off x="1564476" y="6364768"/>
                <a:ext cx="1418192" cy="405782"/>
              </a:xfrm>
              <a:prstGeom prst="rect">
                <a:avLst/>
              </a:prstGeom>
              <a:noFill/>
            </p:spPr>
            <p:txBody>
              <a:bodyPr wrap="square" rtlCol="0">
                <a:spAutoFit/>
              </a:bodyPr>
              <a:lstStyle/>
              <a:p>
                <a:pPr algn="ctr" fontAlgn="base">
                  <a:spcBef>
                    <a:spcPct val="0"/>
                  </a:spcBef>
                  <a:spcAft>
                    <a:spcPct val="0"/>
                  </a:spcAft>
                </a:pPr>
                <a:r>
                  <a:rPr lang="ja-JP" altLang="en-US" sz="2000" dirty="0">
                    <a:solidFill>
                      <a:prstClr val="black"/>
                    </a:solidFill>
                    <a:latin typeface="Calibri" pitchFamily="34" charset="0"/>
                  </a:rPr>
                  <a:t>入力画像</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651" y="1979011"/>
                <a:ext cx="2143843" cy="4404701"/>
              </a:xfrm>
              <a:prstGeom prst="rect">
                <a:avLst/>
              </a:prstGeom>
            </p:spPr>
          </p:pic>
        </p:grpSp>
      </p:grpSp>
    </p:spTree>
    <p:extLst>
      <p:ext uri="{BB962C8B-B14F-4D97-AF65-F5344CB8AC3E}">
        <p14:creationId xmlns:p14="http://schemas.microsoft.com/office/powerpoint/2010/main" val="336520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幾何特徴</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距離 </a:t>
                </a:r>
                <a14:m>
                  <m:oMath xmlns:m="http://schemas.openxmlformats.org/officeDocument/2006/math">
                    <m:sSub>
                      <m:sSubPr>
                        <m:ctrlPr>
                          <a:rPr lang="ja-JP" altLang="en-US" i="1">
                            <a:latin typeface="Cambria Math" panose="02040503050406030204" pitchFamily="18" charset="0"/>
                          </a:rPr>
                        </m:ctrlPr>
                      </m:sSubPr>
                      <m:e>
                        <m:r>
                          <a:rPr lang="ja-JP" altLang="en-US" i="1" dirty="0">
                            <a:latin typeface="Cambria Math"/>
                          </a:rPr>
                          <m:t>𝑑</m:t>
                        </m:r>
                      </m:e>
                      <m:sub>
                        <m:r>
                          <a:rPr lang="ja-JP" altLang="en-US" i="1" dirty="0">
                            <a:latin typeface="Cambria Math"/>
                          </a:rPr>
                          <m:t>𝑘</m:t>
                        </m:r>
                      </m:sub>
                    </m:sSub>
                  </m:oMath>
                </a14:m>
                <a:endParaRPr kumimoji="1" lang="ja-JP" altLang="en-US" dirty="0"/>
              </a:p>
              <a:p>
                <a:pPr lvl="1"/>
                <a14:m>
                  <m:oMath xmlns:m="http://schemas.openxmlformats.org/officeDocument/2006/math">
                    <m:r>
                      <a:rPr lang="ja-JP" altLang="en-US" i="1">
                        <a:latin typeface="Cambria Math"/>
                      </a:rPr>
                      <m:t>𝑝</m:t>
                    </m:r>
                  </m:oMath>
                </a14:m>
                <a:r>
                  <a:rPr lang="ja-JP" altLang="en-US" dirty="0"/>
                  <a:t> と </a:t>
                </a:r>
                <a14:m>
                  <m:oMath xmlns:m="http://schemas.openxmlformats.org/officeDocument/2006/math">
                    <m:sSub>
                      <m:sSubPr>
                        <m:ctrlPr>
                          <a:rPr lang="ja-JP" altLang="en-US" i="1">
                            <a:latin typeface="Cambria Math" panose="02040503050406030204" pitchFamily="18" charset="0"/>
                          </a:rPr>
                        </m:ctrlPr>
                      </m:sSubPr>
                      <m:e>
                        <m:r>
                          <a:rPr lang="ja-JP" altLang="en-US" i="1">
                            <a:latin typeface="Cambria Math"/>
                          </a:rPr>
                          <m:t>𝑝</m:t>
                        </m:r>
                      </m:e>
                      <m:sub>
                        <m:r>
                          <a:rPr lang="ja-JP" altLang="en-US" i="1">
                            <a:latin typeface="Cambria Math"/>
                          </a:rPr>
                          <m:t>𝑘</m:t>
                        </m:r>
                      </m:sub>
                    </m:sSub>
                  </m:oMath>
                </a14:m>
                <a:r>
                  <a:rPr lang="ja-JP" altLang="en-US" dirty="0"/>
                  <a:t> 間の距離（ユークリッド距離）</a:t>
                </a:r>
              </a:p>
              <a:p>
                <a:r>
                  <a:rPr lang="ja-JP" altLang="en-US" dirty="0"/>
                  <a:t>角度 </a:t>
                </a:r>
                <a14:m>
                  <m:oMath xmlns:m="http://schemas.openxmlformats.org/officeDocument/2006/math">
                    <m:sSub>
                      <m:sSubPr>
                        <m:ctrlPr>
                          <a:rPr lang="ja-JP" altLang="en-US" i="1">
                            <a:latin typeface="Cambria Math" panose="02040503050406030204" pitchFamily="18" charset="0"/>
                          </a:rPr>
                        </m:ctrlPr>
                      </m:sSubPr>
                      <m:e>
                        <m:r>
                          <a:rPr lang="ja-JP" altLang="en-US" b="0" i="1" dirty="0" smtClean="0">
                            <a:latin typeface="Cambria Math"/>
                          </a:rPr>
                          <m:t>𝑎</m:t>
                        </m:r>
                      </m:e>
                      <m:sub>
                        <m:r>
                          <a:rPr lang="ja-JP" altLang="en-US" i="1" dirty="0">
                            <a:latin typeface="Cambria Math"/>
                          </a:rPr>
                          <m:t>𝑘</m:t>
                        </m:r>
                      </m:sub>
                    </m:sSub>
                  </m:oMath>
                </a14:m>
                <a:endParaRPr lang="ja-JP" altLang="en-US" dirty="0"/>
              </a:p>
              <a:p>
                <a:pPr lvl="1"/>
                <a14:m>
                  <m:oMath xmlns:m="http://schemas.openxmlformats.org/officeDocument/2006/math">
                    <m:r>
                      <a:rPr lang="ja-JP" altLang="en-US" i="1">
                        <a:latin typeface="Cambria Math"/>
                      </a:rPr>
                      <m:t>𝑝</m:t>
                    </m:r>
                  </m:oMath>
                </a14:m>
                <a:r>
                  <a:rPr lang="ja-JP" altLang="en-US" dirty="0"/>
                  <a:t> と </a:t>
                </a:r>
                <a14:m>
                  <m:oMath xmlns:m="http://schemas.openxmlformats.org/officeDocument/2006/math">
                    <m:sSub>
                      <m:sSubPr>
                        <m:ctrlPr>
                          <a:rPr lang="ja-JP" altLang="en-US" i="1">
                            <a:latin typeface="Cambria Math" panose="02040503050406030204" pitchFamily="18" charset="0"/>
                          </a:rPr>
                        </m:ctrlPr>
                      </m:sSubPr>
                      <m:e>
                        <m:r>
                          <a:rPr lang="ja-JP" altLang="en-US" i="1">
                            <a:latin typeface="Cambria Math"/>
                          </a:rPr>
                          <m:t>𝑝</m:t>
                        </m:r>
                      </m:e>
                      <m:sub>
                        <m:r>
                          <a:rPr lang="en-US" altLang="ja-JP" i="1">
                            <a:latin typeface="Cambria Math"/>
                          </a:rPr>
                          <m:t>1</m:t>
                        </m:r>
                      </m:sub>
                    </m:sSub>
                  </m:oMath>
                </a14:m>
                <a:r>
                  <a:rPr lang="ja-JP" altLang="en-US" dirty="0"/>
                  <a:t> および </a:t>
                </a:r>
                <a14:m>
                  <m:oMath xmlns:m="http://schemas.openxmlformats.org/officeDocument/2006/math">
                    <m:r>
                      <a:rPr lang="ja-JP" altLang="en-US" i="1">
                        <a:latin typeface="Cambria Math"/>
                      </a:rPr>
                      <m:t>𝑝</m:t>
                    </m:r>
                  </m:oMath>
                </a14:m>
                <a:r>
                  <a:rPr lang="ja-JP" altLang="en-US" dirty="0"/>
                  <a:t> と </a:t>
                </a:r>
                <a14:m>
                  <m:oMath xmlns:m="http://schemas.openxmlformats.org/officeDocument/2006/math">
                    <m:sSub>
                      <m:sSubPr>
                        <m:ctrlPr>
                          <a:rPr lang="ja-JP" altLang="en-US" i="1">
                            <a:latin typeface="Cambria Math" panose="02040503050406030204" pitchFamily="18" charset="0"/>
                          </a:rPr>
                        </m:ctrlPr>
                      </m:sSubPr>
                      <m:e>
                        <m:r>
                          <a:rPr lang="ja-JP" altLang="en-US" i="1">
                            <a:latin typeface="Cambria Math"/>
                          </a:rPr>
                          <m:t>𝑝</m:t>
                        </m:r>
                      </m:e>
                      <m:sub>
                        <m:r>
                          <a:rPr lang="ja-JP" altLang="en-US" i="1">
                            <a:latin typeface="Cambria Math"/>
                          </a:rPr>
                          <m:t>𝑘</m:t>
                        </m:r>
                      </m:sub>
                    </m:sSub>
                  </m:oMath>
                </a14:m>
                <a:r>
                  <a:rPr lang="ja-JP" altLang="en-US" dirty="0"/>
                  <a:t> を結ぶ線分の</a:t>
                </a:r>
                <a:br>
                  <a:rPr lang="ja-JP" altLang="en-US" dirty="0"/>
                </a:br>
                <a:r>
                  <a:rPr lang="ja-JP" altLang="en-US" dirty="0"/>
                  <a:t>成す角度</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185" t="-203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8</a:t>
            </a:fld>
            <a:endParaRPr lang="ja-JP" altLang="en-US" dirty="0">
              <a:solidFill>
                <a:prstClr val="black">
                  <a:tint val="75000"/>
                </a:prstClr>
              </a:solidFill>
            </a:endParaRPr>
          </a:p>
        </p:txBody>
      </p:sp>
      <p:grpSp>
        <p:nvGrpSpPr>
          <p:cNvPr id="27" name="グループ化 26"/>
          <p:cNvGrpSpPr/>
          <p:nvPr/>
        </p:nvGrpSpPr>
        <p:grpSpPr>
          <a:xfrm>
            <a:off x="2781728" y="3404198"/>
            <a:ext cx="6798018" cy="3301333"/>
            <a:chOff x="2781728" y="3404198"/>
            <a:chExt cx="6798018" cy="3301333"/>
          </a:xfrm>
        </p:grpSpPr>
        <p:grpSp>
          <p:nvGrpSpPr>
            <p:cNvPr id="30" name="グループ化 29"/>
            <p:cNvGrpSpPr/>
            <p:nvPr/>
          </p:nvGrpSpPr>
          <p:grpSpPr>
            <a:xfrm>
              <a:off x="2781728" y="3404198"/>
              <a:ext cx="6798018" cy="2863556"/>
              <a:chOff x="2291631" y="3489991"/>
              <a:chExt cx="6798018" cy="2863556"/>
            </a:xfrm>
          </p:grpSpPr>
          <mc:AlternateContent xmlns:mc="http://schemas.openxmlformats.org/markup-compatibility/2006" xmlns:a14="http://schemas.microsoft.com/office/drawing/2010/main">
            <mc:Choice Requires="a14">
              <p:sp>
                <p:nvSpPr>
                  <p:cNvPr id="25" name="テキスト ボックス 24"/>
                  <p:cNvSpPr txBox="1"/>
                  <p:nvPr/>
                </p:nvSpPr>
                <p:spPr>
                  <a:xfrm>
                    <a:off x="3684531" y="4990324"/>
                    <a:ext cx="686278" cy="615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srgbClr val="FF0000"/>
                                  </a:solidFill>
                                  <a:latin typeface="Cambria Math" panose="02040503050406030204" pitchFamily="18" charset="0"/>
                                </a:rPr>
                                <m:t>𝑎</m:t>
                              </m:r>
                            </m:e>
                            <m:sub>
                              <m:r>
                                <a:rPr lang="en-US" altLang="ja-JP" sz="4000" i="1">
                                  <a:solidFill>
                                    <a:srgbClr val="FF0000"/>
                                  </a:solidFill>
                                  <a:latin typeface="Cambria Math" panose="02040503050406030204" pitchFamily="18" charset="0"/>
                                </a:rPr>
                                <m:t>𝑘</m:t>
                              </m:r>
                            </m:sub>
                          </m:sSub>
                        </m:oMath>
                      </m:oMathPara>
                    </a14:m>
                    <a:endParaRPr lang="ja-JP" altLang="en-US" dirty="0">
                      <a:solidFill>
                        <a:prstClr val="black"/>
                      </a:solidFill>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684531" y="4990324"/>
                    <a:ext cx="686278" cy="615554"/>
                  </a:xfrm>
                  <a:prstGeom prst="rect">
                    <a:avLst/>
                  </a:prstGeom>
                  <a:blipFill rotWithShape="1">
                    <a:blip r:embed="rId9"/>
                    <a:stretch>
                      <a:fillRect/>
                    </a:stretch>
                  </a:blipFill>
                </p:spPr>
                <p:txBody>
                  <a:bodyPr/>
                  <a:lstStyle/>
                  <a:p>
                    <a:r>
                      <a:rPr lang="ja-JP" altLang="en-US">
                        <a:noFill/>
                      </a:rPr>
                      <a:t> </a:t>
                    </a:r>
                  </a:p>
                </p:txBody>
              </p:sp>
            </mc:Fallback>
          </mc:AlternateContent>
          <p:grpSp>
            <p:nvGrpSpPr>
              <p:cNvPr id="29" name="グループ化 28"/>
              <p:cNvGrpSpPr/>
              <p:nvPr/>
            </p:nvGrpSpPr>
            <p:grpSpPr>
              <a:xfrm>
                <a:off x="2291631" y="3489991"/>
                <a:ext cx="6798018" cy="2863556"/>
                <a:chOff x="2291631" y="3489991"/>
                <a:chExt cx="6798018" cy="2863556"/>
              </a:xfrm>
            </p:grpSpPr>
            <p:grpSp>
              <p:nvGrpSpPr>
                <p:cNvPr id="28" name="グループ化 27"/>
                <p:cNvGrpSpPr/>
                <p:nvPr/>
              </p:nvGrpSpPr>
              <p:grpSpPr>
                <a:xfrm>
                  <a:off x="2291631" y="3489991"/>
                  <a:ext cx="6798018" cy="2470336"/>
                  <a:chOff x="2291631" y="3501008"/>
                  <a:chExt cx="6798018" cy="2470336"/>
                </a:xfrm>
              </p:grpSpPr>
              <p:grpSp>
                <p:nvGrpSpPr>
                  <p:cNvPr id="5" name="グループ化 4"/>
                  <p:cNvGrpSpPr/>
                  <p:nvPr/>
                </p:nvGrpSpPr>
                <p:grpSpPr>
                  <a:xfrm>
                    <a:off x="2291631" y="3501008"/>
                    <a:ext cx="6798018" cy="2470336"/>
                    <a:chOff x="1662414" y="2686856"/>
                    <a:chExt cx="6798018" cy="2470336"/>
                  </a:xfrm>
                </p:grpSpPr>
                <p:grpSp>
                  <p:nvGrpSpPr>
                    <p:cNvPr id="6" name="グループ化 5"/>
                    <p:cNvGrpSpPr/>
                    <p:nvPr/>
                  </p:nvGrpSpPr>
                  <p:grpSpPr>
                    <a:xfrm>
                      <a:off x="1662414" y="2686856"/>
                      <a:ext cx="5819173" cy="2470336"/>
                      <a:chOff x="2210351" y="686544"/>
                      <a:chExt cx="1993396" cy="846230"/>
                    </a:xfrm>
                  </p:grpSpPr>
                  <p:sp>
                    <p:nvSpPr>
                      <p:cNvPr id="16" name="円/楕円 15"/>
                      <p:cNvSpPr/>
                      <p:nvPr/>
                    </p:nvSpPr>
                    <p:spPr>
                      <a:xfrm>
                        <a:off x="2807601" y="908755"/>
                        <a:ext cx="97848" cy="978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 name="直線コネクタ 16"/>
                      <p:cNvCxnSpPr>
                        <a:stCxn id="22" idx="7"/>
                        <a:endCxn id="16" idx="3"/>
                      </p:cNvCxnSpPr>
                      <p:nvPr/>
                    </p:nvCxnSpPr>
                    <p:spPr>
                      <a:xfrm flipV="1">
                        <a:off x="2423109" y="992273"/>
                        <a:ext cx="398822" cy="45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22" idx="6"/>
                        <a:endCxn id="23" idx="2"/>
                      </p:cNvCxnSpPr>
                      <p:nvPr/>
                    </p:nvCxnSpPr>
                    <p:spPr>
                      <a:xfrm>
                        <a:off x="2437439" y="1483850"/>
                        <a:ext cx="15725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p:cNvSpPr txBox="1"/>
                          <p:nvPr/>
                        </p:nvSpPr>
                        <p:spPr>
                          <a:xfrm>
                            <a:off x="2689076" y="686544"/>
                            <a:ext cx="218396" cy="210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prstClr val="black"/>
                                          </a:solidFill>
                                          <a:latin typeface="Cambria Math" panose="02040503050406030204" pitchFamily="18" charset="0"/>
                                        </a:rPr>
                                        <m:t>𝑝</m:t>
                                      </m:r>
                                    </m:e>
                                    <m:sub>
                                      <m:r>
                                        <a:rPr lang="en-US" altLang="ja-JP" sz="4000" i="1">
                                          <a:solidFill>
                                            <a:prstClr val="black"/>
                                          </a:solidFill>
                                          <a:latin typeface="Cambria Math" panose="02040503050406030204" pitchFamily="18" charset="0"/>
                                        </a:rPr>
                                        <m:t>1</m:t>
                                      </m:r>
                                    </m:sub>
                                  </m:sSub>
                                </m:oMath>
                              </m:oMathPara>
                            </a14:m>
                            <a:endParaRPr lang="ja-JP" altLang="en-US" dirty="0">
                              <a:solidFill>
                                <a:prstClr val="black"/>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689076" y="686544"/>
                            <a:ext cx="218396" cy="21086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974237" y="1229914"/>
                            <a:ext cx="229510" cy="210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prstClr val="black"/>
                                          </a:solidFill>
                                          <a:latin typeface="Cambria Math" panose="02040503050406030204" pitchFamily="18" charset="0"/>
                                        </a:rPr>
                                        <m:t>𝑝</m:t>
                                      </m:r>
                                    </m:e>
                                    <m:sub>
                                      <m:r>
                                        <a:rPr lang="en-US" altLang="ja-JP" sz="4000" i="1">
                                          <a:solidFill>
                                            <a:prstClr val="black"/>
                                          </a:solidFill>
                                          <a:latin typeface="Cambria Math" panose="02040503050406030204" pitchFamily="18" charset="0"/>
                                        </a:rPr>
                                        <m:t>𝑘</m:t>
                                      </m:r>
                                    </m:sub>
                                  </m:sSub>
                                </m:oMath>
                              </m:oMathPara>
                            </a14:m>
                            <a:endParaRPr lang="ja-JP" altLang="en-US" sz="4000" dirty="0">
                              <a:solidFill>
                                <a:prstClr val="black"/>
                              </a:solidFill>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974237" y="1229914"/>
                            <a:ext cx="229510" cy="21086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2210351" y="1229914"/>
                            <a:ext cx="148767" cy="210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000" i="1">
                                      <a:solidFill>
                                        <a:prstClr val="black"/>
                                      </a:solidFill>
                                      <a:latin typeface="Cambria Math"/>
                                    </a:rPr>
                                    <m:t>𝑝</m:t>
                                  </m:r>
                                </m:oMath>
                              </m:oMathPara>
                            </a14:m>
                            <a:endParaRPr lang="en-US" altLang="ja-JP" sz="4000" dirty="0">
                              <a:solidFill>
                                <a:prstClr val="black"/>
                              </a:solidFill>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210351" y="1229914"/>
                            <a:ext cx="148767" cy="210862"/>
                          </a:xfrm>
                          <a:prstGeom prst="rect">
                            <a:avLst/>
                          </a:prstGeom>
                          <a:blipFill rotWithShape="1">
                            <a:blip r:embed="rId7"/>
                            <a:stretch>
                              <a:fillRect/>
                            </a:stretch>
                          </a:blipFill>
                        </p:spPr>
                        <p:txBody>
                          <a:bodyPr/>
                          <a:lstStyle/>
                          <a:p>
                            <a:r>
                              <a:rPr lang="ja-JP" altLang="en-US">
                                <a:noFill/>
                              </a:rPr>
                              <a:t> </a:t>
                            </a:r>
                          </a:p>
                        </p:txBody>
                      </p:sp>
                    </mc:Fallback>
                  </mc:AlternateContent>
                  <p:sp>
                    <p:nvSpPr>
                      <p:cNvPr id="22" name="円/楕円 21"/>
                      <p:cNvSpPr/>
                      <p:nvPr/>
                    </p:nvSpPr>
                    <p:spPr>
                      <a:xfrm>
                        <a:off x="2339591" y="1434926"/>
                        <a:ext cx="97848" cy="9784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円/楕円 22"/>
                      <p:cNvSpPr/>
                      <p:nvPr/>
                    </p:nvSpPr>
                    <p:spPr>
                      <a:xfrm>
                        <a:off x="4009983" y="1434926"/>
                        <a:ext cx="97848" cy="978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7" name="グループ化 6"/>
                    <p:cNvGrpSpPr/>
                    <p:nvPr/>
                  </p:nvGrpSpPr>
                  <p:grpSpPr>
                    <a:xfrm>
                      <a:off x="5079182" y="2952095"/>
                      <a:ext cx="3381250" cy="946233"/>
                      <a:chOff x="5079182" y="2952095"/>
                      <a:chExt cx="3381250" cy="946233"/>
                    </a:xfrm>
                  </p:grpSpPr>
                  <p:sp>
                    <p:nvSpPr>
                      <p:cNvPr id="10" name="テキスト ボックス 9"/>
                      <p:cNvSpPr txBox="1"/>
                      <p:nvPr/>
                    </p:nvSpPr>
                    <p:spPr>
                      <a:xfrm>
                        <a:off x="5361695" y="3483537"/>
                        <a:ext cx="2482691" cy="338554"/>
                      </a:xfrm>
                      <a:prstGeom prst="rect">
                        <a:avLst/>
                      </a:prstGeom>
                      <a:noFill/>
                    </p:spPr>
                    <p:txBody>
                      <a:bodyPr wrap="square" rtlCol="0">
                        <a:spAutoFit/>
                      </a:bodyPr>
                      <a:lstStyle/>
                      <a:p>
                        <a:pPr marL="0" lvl="1"/>
                        <a:r>
                          <a:rPr lang="ja-JP" altLang="en-US" sz="1600" dirty="0">
                            <a:solidFill>
                              <a:prstClr val="black"/>
                            </a:solidFill>
                          </a:rPr>
                          <a:t>：</a:t>
                        </a:r>
                      </a:p>
                    </p:txBody>
                  </p:sp>
                  <p:grpSp>
                    <p:nvGrpSpPr>
                      <p:cNvPr id="8" name="グループ化 7"/>
                      <p:cNvGrpSpPr/>
                      <p:nvPr/>
                    </p:nvGrpSpPr>
                    <p:grpSpPr>
                      <a:xfrm>
                        <a:off x="5079182" y="2999923"/>
                        <a:ext cx="3381250" cy="898405"/>
                        <a:chOff x="4432306" y="2503046"/>
                        <a:chExt cx="3381250" cy="898405"/>
                      </a:xfrm>
                    </p:grpSpPr>
                    <p:grpSp>
                      <p:nvGrpSpPr>
                        <p:cNvPr id="11" name="グループ化 10"/>
                        <p:cNvGrpSpPr/>
                        <p:nvPr/>
                      </p:nvGrpSpPr>
                      <p:grpSpPr>
                        <a:xfrm>
                          <a:off x="4714820" y="2503046"/>
                          <a:ext cx="3098736" cy="898405"/>
                          <a:chOff x="6236166" y="1633644"/>
                          <a:chExt cx="3098736" cy="898405"/>
                        </a:xfrm>
                      </p:grpSpPr>
                      <p:sp>
                        <p:nvSpPr>
                          <p:cNvPr id="14" name="テキスト ボックス 13"/>
                          <p:cNvSpPr txBox="1"/>
                          <p:nvPr/>
                        </p:nvSpPr>
                        <p:spPr>
                          <a:xfrm>
                            <a:off x="6236166" y="1633644"/>
                            <a:ext cx="2482691" cy="338554"/>
                          </a:xfrm>
                          <a:prstGeom prst="rect">
                            <a:avLst/>
                          </a:prstGeom>
                          <a:noFill/>
                        </p:spPr>
                        <p:txBody>
                          <a:bodyPr wrap="square" rtlCol="0">
                            <a:spAutoFit/>
                          </a:bodyPr>
                          <a:lstStyle/>
                          <a:p>
                            <a:pPr marL="0" lvl="1"/>
                            <a:r>
                              <a:rPr lang="ja-JP" altLang="en-US" sz="1600" dirty="0">
                                <a:solidFill>
                                  <a:prstClr val="black"/>
                                </a:solidFill>
                              </a:rPr>
                              <a:t>：</a:t>
                            </a:r>
                          </a:p>
                        </p:txBody>
                      </p:sp>
                      <p:sp>
                        <p:nvSpPr>
                          <p:cNvPr id="15" name="テキスト ボックス 14"/>
                          <p:cNvSpPr txBox="1"/>
                          <p:nvPr/>
                        </p:nvSpPr>
                        <p:spPr>
                          <a:xfrm>
                            <a:off x="6397728" y="2070384"/>
                            <a:ext cx="2937174" cy="461665"/>
                          </a:xfrm>
                          <a:prstGeom prst="rect">
                            <a:avLst/>
                          </a:prstGeom>
                          <a:noFill/>
                        </p:spPr>
                        <p:txBody>
                          <a:bodyPr wrap="square" rtlCol="0">
                            <a:spAutoFit/>
                          </a:bodyPr>
                          <a:lstStyle/>
                          <a:p>
                            <a:pPr marL="0" lvl="1"/>
                            <a:r>
                              <a:rPr lang="ja-JP" altLang="en-US" sz="2400" dirty="0">
                                <a:solidFill>
                                  <a:prstClr val="black"/>
                                </a:solidFill>
                              </a:rPr>
                              <a:t>近傍ランドマーク</a:t>
                            </a:r>
                            <a:endParaRPr lang="en-US" altLang="ja-JP" sz="1600" dirty="0">
                              <a:solidFill>
                                <a:prstClr val="black"/>
                              </a:solidFill>
                            </a:endParaRPr>
                          </a:p>
                        </p:txBody>
                      </p:sp>
                    </p:grpSp>
                    <p:sp>
                      <p:nvSpPr>
                        <p:cNvPr id="12" name="円/楕円 11"/>
                        <p:cNvSpPr/>
                        <p:nvPr/>
                      </p:nvSpPr>
                      <p:spPr>
                        <a:xfrm>
                          <a:off x="4440197" y="3021832"/>
                          <a:ext cx="285640" cy="285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p:nvSpPr>
                      <p:spPr>
                        <a:xfrm>
                          <a:off x="4432306" y="2574866"/>
                          <a:ext cx="285640" cy="2856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9" name="正方形/長方形 8"/>
                      <p:cNvSpPr/>
                      <p:nvPr/>
                    </p:nvSpPr>
                    <p:spPr>
                      <a:xfrm>
                        <a:off x="5523258" y="2952095"/>
                        <a:ext cx="2355132" cy="461665"/>
                      </a:xfrm>
                      <a:prstGeom prst="rect">
                        <a:avLst/>
                      </a:prstGeom>
                    </p:spPr>
                    <p:txBody>
                      <a:bodyPr wrap="none">
                        <a:spAutoFit/>
                      </a:bodyPr>
                      <a:lstStyle/>
                      <a:p>
                        <a:r>
                          <a:rPr lang="ja-JP" altLang="en-US" sz="2400" dirty="0">
                            <a:solidFill>
                              <a:prstClr val="black"/>
                            </a:solidFill>
                          </a:rPr>
                          <a:t>注目ランドマーク</a:t>
                        </a:r>
                      </a:p>
                    </p:txBody>
                  </p:sp>
                </p:grpSp>
              </p:grpSp>
              <mc:AlternateContent xmlns:mc="http://schemas.openxmlformats.org/markup-compatibility/2006" xmlns:a14="http://schemas.microsoft.com/office/drawing/2010/main">
                <mc:Choice Requires="a14">
                  <p:sp>
                    <p:nvSpPr>
                      <p:cNvPr id="24" name="テキスト ボックス 23"/>
                      <p:cNvSpPr txBox="1"/>
                      <p:nvPr/>
                    </p:nvSpPr>
                    <p:spPr>
                      <a:xfrm>
                        <a:off x="5851219" y="5165104"/>
                        <a:ext cx="69749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srgbClr val="FF0000"/>
                                      </a:solidFill>
                                      <a:latin typeface="Cambria Math"/>
                                    </a:rPr>
                                    <m:t>𝑑</m:t>
                                  </m:r>
                                </m:e>
                                <m:sub>
                                  <m:r>
                                    <a:rPr lang="en-US" altLang="ja-JP" sz="4000" i="1">
                                      <a:solidFill>
                                        <a:srgbClr val="FF0000"/>
                                      </a:solidFill>
                                      <a:latin typeface="Cambria Math" panose="02040503050406030204" pitchFamily="18" charset="0"/>
                                    </a:rPr>
                                    <m:t>𝑘</m:t>
                                  </m:r>
                                </m:sub>
                              </m:sSub>
                            </m:oMath>
                          </m:oMathPara>
                        </a14:m>
                        <a:endParaRPr lang="ja-JP" altLang="en-US" dirty="0">
                          <a:solidFill>
                            <a:prstClr val="black"/>
                          </a:solidFill>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851219" y="5165104"/>
                        <a:ext cx="697499" cy="615553"/>
                      </a:xfrm>
                      <a:prstGeom prst="rect">
                        <a:avLst/>
                      </a:prstGeom>
                      <a:blipFill rotWithShape="1">
                        <a:blip r:embed="rId10"/>
                        <a:stretch>
                          <a:fillRect b="-1980"/>
                        </a:stretch>
                      </a:blipFill>
                    </p:spPr>
                    <p:txBody>
                      <a:bodyPr/>
                      <a:lstStyle/>
                      <a:p>
                        <a:r>
                          <a:rPr lang="ja-JP" altLang="en-US">
                            <a:noFill/>
                          </a:rPr>
                          <a:t> </a:t>
                        </a:r>
                      </a:p>
                    </p:txBody>
                  </p:sp>
                </mc:Fallback>
              </mc:AlternateContent>
            </p:grpSp>
            <p:sp>
              <p:nvSpPr>
                <p:cNvPr id="26" name="円弧 25"/>
                <p:cNvSpPr/>
                <p:nvPr/>
              </p:nvSpPr>
              <p:spPr>
                <a:xfrm rot="2057190">
                  <a:off x="2485444" y="5066726"/>
                  <a:ext cx="1134239" cy="1286821"/>
                </a:xfrm>
                <a:prstGeom prst="arc">
                  <a:avLst>
                    <a:gd name="adj1" fmla="val 16087496"/>
                    <a:gd name="adj2" fmla="val 20241140"/>
                  </a:avLst>
                </a:prstGeom>
                <a:noFill/>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mc:AlternateContent xmlns:mc="http://schemas.openxmlformats.org/markup-compatibility/2006" xmlns:a14="http://schemas.microsoft.com/office/drawing/2010/main">
          <mc:Choice Requires="a14">
            <p:sp>
              <p:nvSpPr>
                <p:cNvPr id="31" name="テキスト ボックス 30"/>
                <p:cNvSpPr txBox="1"/>
                <p:nvPr/>
              </p:nvSpPr>
              <p:spPr>
                <a:xfrm>
                  <a:off x="3760951" y="5874534"/>
                  <a:ext cx="4464995" cy="830997"/>
                </a:xfrm>
                <a:prstGeom prst="rect">
                  <a:avLst/>
                </a:prstGeom>
                <a:noFill/>
              </p:spPr>
              <p:txBody>
                <a:bodyPr wrap="square" rtlCol="0">
                  <a:spAutoFit/>
                </a:bodyPr>
                <a:lstStyle/>
                <a:p>
                  <a:pPr algn="ctr"/>
                  <a:r>
                    <a:rPr lang="ja-JP" altLang="en-US" sz="2400" dirty="0">
                      <a:solidFill>
                        <a:prstClr val="black"/>
                      </a:solidFill>
                    </a:rPr>
                    <a:t>ランドマークの一部</a:t>
                  </a:r>
                  <a:endParaRPr lang="en-US" altLang="ja-JP" sz="2400" dirty="0">
                    <a:solidFill>
                      <a:prstClr val="black"/>
                    </a:solidFill>
                  </a:endParaRPr>
                </a:p>
                <a:p>
                  <a:pPr algn="ctr"/>
                  <a:r>
                    <a:rPr lang="ja-JP" altLang="en-US" sz="2400" dirty="0">
                      <a:solidFill>
                        <a:prstClr val="black"/>
                      </a:solidFill>
                    </a:rPr>
                    <a:t>（ </a:t>
                  </a:r>
                  <a14:m>
                    <m:oMath xmlns:m="http://schemas.openxmlformats.org/officeDocument/2006/math">
                      <m:sSub>
                        <m:sSubPr>
                          <m:ctrlPr>
                            <a:rPr lang="ja-JP" altLang="en-US" sz="2400" i="1">
                              <a:solidFill>
                                <a:prstClr val="black"/>
                              </a:solidFill>
                              <a:latin typeface="Cambria Math" panose="02040503050406030204" pitchFamily="18" charset="0"/>
                            </a:rPr>
                          </m:ctrlPr>
                        </m:sSubPr>
                        <m:e>
                          <m:r>
                            <a:rPr lang="ja-JP" altLang="en-US" sz="2400" i="1">
                              <a:solidFill>
                                <a:prstClr val="black"/>
                              </a:solidFill>
                              <a:latin typeface="Cambria Math"/>
                            </a:rPr>
                            <m:t>𝑝</m:t>
                          </m:r>
                        </m:e>
                        <m:sub>
                          <m:r>
                            <a:rPr lang="en-US" altLang="ja-JP" sz="2400" i="1">
                              <a:solidFill>
                                <a:prstClr val="black"/>
                              </a:solidFill>
                              <a:latin typeface="Cambria Math"/>
                            </a:rPr>
                            <m:t>1</m:t>
                          </m:r>
                        </m:sub>
                      </m:sSub>
                    </m:oMath>
                  </a14:m>
                  <a:r>
                    <a:rPr lang="ja-JP" altLang="en-US" sz="2400" dirty="0">
                      <a:solidFill>
                        <a:prstClr val="black"/>
                      </a:solidFill>
                    </a:rPr>
                    <a:t> は </a:t>
                  </a:r>
                  <a14:m>
                    <m:oMath xmlns:m="http://schemas.openxmlformats.org/officeDocument/2006/math">
                      <m:r>
                        <a:rPr lang="ja-JP" altLang="en-US" sz="2400" i="1">
                          <a:solidFill>
                            <a:prstClr val="black"/>
                          </a:solidFill>
                          <a:latin typeface="Cambria Math"/>
                        </a:rPr>
                        <m:t>𝑝</m:t>
                      </m:r>
                    </m:oMath>
                  </a14:m>
                  <a:r>
                    <a:rPr lang="ja-JP" altLang="en-US" sz="2400" dirty="0">
                      <a:solidFill>
                        <a:prstClr val="black"/>
                      </a:solidFill>
                    </a:rPr>
                    <a:t> の最近傍ランドマーク）</a:t>
                  </a: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3760951" y="5874534"/>
                  <a:ext cx="4464995" cy="830997"/>
                </a:xfrm>
                <a:prstGeom prst="rect">
                  <a:avLst/>
                </a:prstGeom>
                <a:blipFill rotWithShape="1">
                  <a:blip r:embed="rId11"/>
                  <a:stretch>
                    <a:fillRect l="-820" t="-8088" r="-683" b="-13971"/>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43859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画像特徴</a:t>
            </a:r>
            <a:endParaRPr kumimoji="1" lang="ja-JP" altLang="en-US" b="1"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dirty="0"/>
                  <a:t>明るさ </a:t>
                </a:r>
                <a14:m>
                  <m:oMath xmlns:m="http://schemas.openxmlformats.org/officeDocument/2006/math">
                    <m:sSub>
                      <m:sSubPr>
                        <m:ctrlPr>
                          <a:rPr i="1">
                            <a:latin typeface="Cambria Math" panose="02040503050406030204" pitchFamily="18" charset="0"/>
                          </a:rPr>
                        </m:ctrlPr>
                      </m:sSubPr>
                      <m:e>
                        <m:r>
                          <a:rPr lang="en-US" altLang="ja-JP" b="0" i="1" dirty="0" smtClean="0">
                            <a:latin typeface="Cambria Math"/>
                          </a:rPr>
                          <m:t>𝑏</m:t>
                        </m:r>
                      </m:e>
                      <m:sub>
                        <m:r>
                          <a:rPr lang="en-US" altLang="ja-JP" i="1" dirty="0">
                            <a:latin typeface="Cambria Math"/>
                          </a:rPr>
                          <m:t>𝑘</m:t>
                        </m:r>
                      </m:sub>
                    </m:sSub>
                  </m:oMath>
                </a14:m>
                <a:endParaRPr lang="en-US" altLang="ja-JP" i="1" dirty="0">
                  <a:latin typeface="Cambria Math"/>
                </a:endParaRPr>
              </a:p>
              <a:p>
                <a:pPr lvl="1"/>
                <a14:m>
                  <m:oMath xmlns:m="http://schemas.openxmlformats.org/officeDocument/2006/math">
                    <m:r>
                      <a:rPr lang="en-US" altLang="ja-JP" i="1" dirty="0" smtClean="0">
                        <a:latin typeface="Cambria Math"/>
                      </a:rPr>
                      <m:t>𝑝</m:t>
                    </m:r>
                  </m:oMath>
                </a14:m>
                <a:r>
                  <a:rPr lang="ja-JP" altLang="en-US" dirty="0"/>
                  <a:t> と</a:t>
                </a:r>
                <a:r>
                  <a:rPr lang="en-US" altLang="ja-JP" dirty="0"/>
                  <a:t> </a:t>
                </a:r>
                <a14:m>
                  <m:oMath xmlns:m="http://schemas.openxmlformats.org/officeDocument/2006/math">
                    <m:sSub>
                      <m:sSubPr>
                        <m:ctrlPr>
                          <a:rPr i="1">
                            <a:latin typeface="Cambria Math" panose="02040503050406030204" pitchFamily="18" charset="0"/>
                          </a:rPr>
                        </m:ctrlPr>
                      </m:sSubPr>
                      <m:e>
                        <m:r>
                          <a:rPr lang="en-US" altLang="ja-JP" i="1" dirty="0">
                            <a:latin typeface="Cambria Math"/>
                          </a:rPr>
                          <m:t>𝑝</m:t>
                        </m:r>
                      </m:e>
                      <m:sub>
                        <m:r>
                          <a:rPr lang="en-US" altLang="ja-JP" i="1" dirty="0">
                            <a:latin typeface="Cambria Math"/>
                          </a:rPr>
                          <m:t>𝑘</m:t>
                        </m:r>
                      </m:sub>
                    </m:sSub>
                  </m:oMath>
                </a14:m>
                <a:r>
                  <a:rPr lang="ja-JP" altLang="en-US" dirty="0"/>
                  <a:t> における画素値の差</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259" t="-203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0F4C665-907E-415A-A241-2277397CE92C}" type="slidenum">
              <a:rPr lang="ja-JP" altLang="en-US" smtClean="0">
                <a:solidFill>
                  <a:prstClr val="black">
                    <a:tint val="75000"/>
                  </a:prstClr>
                </a:solidFill>
              </a:rPr>
              <a:pPr>
                <a:defRPr/>
              </a:pPr>
              <a:t>9</a:t>
            </a:fld>
            <a:endParaRPr lang="ja-JP" altLang="en-US" dirty="0">
              <a:solidFill>
                <a:prstClr val="black">
                  <a:tint val="75000"/>
                </a:prstClr>
              </a:solidFill>
            </a:endParaRPr>
          </a:p>
        </p:txBody>
      </p:sp>
      <p:grpSp>
        <p:nvGrpSpPr>
          <p:cNvPr id="6" name="グループ化 5"/>
          <p:cNvGrpSpPr/>
          <p:nvPr/>
        </p:nvGrpSpPr>
        <p:grpSpPr>
          <a:xfrm>
            <a:off x="2785818" y="3409017"/>
            <a:ext cx="6793928" cy="3385174"/>
            <a:chOff x="2785818" y="3409017"/>
            <a:chExt cx="6793928" cy="3385174"/>
          </a:xfrm>
        </p:grpSpPr>
        <p:grpSp>
          <p:nvGrpSpPr>
            <p:cNvPr id="5" name="グループ化 4"/>
            <p:cNvGrpSpPr/>
            <p:nvPr/>
          </p:nvGrpSpPr>
          <p:grpSpPr>
            <a:xfrm>
              <a:off x="2785818" y="3409017"/>
              <a:ext cx="5819173" cy="3385174"/>
              <a:chOff x="2291631" y="3501008"/>
              <a:chExt cx="5819173" cy="3385174"/>
            </a:xfrm>
          </p:grpSpPr>
          <p:grpSp>
            <p:nvGrpSpPr>
              <p:cNvPr id="34" name="グループ化 33"/>
              <p:cNvGrpSpPr/>
              <p:nvPr/>
            </p:nvGrpSpPr>
            <p:grpSpPr>
              <a:xfrm>
                <a:off x="2291631" y="3501008"/>
                <a:ext cx="5819173" cy="2470336"/>
                <a:chOff x="2210351" y="686544"/>
                <a:chExt cx="1993396" cy="846230"/>
              </a:xfrm>
            </p:grpSpPr>
            <p:sp>
              <p:nvSpPr>
                <p:cNvPr id="55" name="円/楕円 54"/>
                <p:cNvSpPr/>
                <p:nvPr/>
              </p:nvSpPr>
              <p:spPr>
                <a:xfrm>
                  <a:off x="2807601" y="908755"/>
                  <a:ext cx="97848" cy="978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6" name="直線コネクタ 55"/>
                <p:cNvCxnSpPr>
                  <a:stCxn id="61" idx="7"/>
                  <a:endCxn id="55" idx="3"/>
                </p:cNvCxnSpPr>
                <p:nvPr/>
              </p:nvCxnSpPr>
              <p:spPr>
                <a:xfrm flipV="1">
                  <a:off x="2423109" y="992273"/>
                  <a:ext cx="398822" cy="45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61" idx="6"/>
                  <a:endCxn id="62" idx="2"/>
                </p:cNvCxnSpPr>
                <p:nvPr/>
              </p:nvCxnSpPr>
              <p:spPr>
                <a:xfrm>
                  <a:off x="2437439" y="1483850"/>
                  <a:ext cx="15725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テキスト ボックス 57"/>
                    <p:cNvSpPr txBox="1"/>
                    <p:nvPr/>
                  </p:nvSpPr>
                  <p:spPr>
                    <a:xfrm>
                      <a:off x="2685302" y="686544"/>
                      <a:ext cx="218396" cy="210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prstClr val="black"/>
                                    </a:solidFill>
                                    <a:latin typeface="Cambria Math" panose="02040503050406030204" pitchFamily="18" charset="0"/>
                                  </a:rPr>
                                  <m:t>𝑝</m:t>
                                </m:r>
                              </m:e>
                              <m:sub>
                                <m:r>
                                  <a:rPr lang="en-US" altLang="ja-JP" sz="4000" i="1">
                                    <a:solidFill>
                                      <a:prstClr val="black"/>
                                    </a:solidFill>
                                    <a:latin typeface="Cambria Math" panose="02040503050406030204" pitchFamily="18" charset="0"/>
                                  </a:rPr>
                                  <m:t>1</m:t>
                                </m:r>
                              </m:sub>
                            </m:sSub>
                          </m:oMath>
                        </m:oMathPara>
                      </a14:m>
                      <a:endParaRPr lang="ja-JP" altLang="en-US" dirty="0">
                        <a:solidFill>
                          <a:prstClr val="black"/>
                        </a:solidFill>
                      </a:endParaRPr>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2685302" y="686544"/>
                      <a:ext cx="218396" cy="210862"/>
                    </a:xfrm>
                    <a:prstGeom prst="rect">
                      <a:avLst/>
                    </a:prstGeom>
                    <a:blipFill rotWithShape="1">
                      <a:blip r:embed="rId4"/>
                      <a:stretch>
                        <a:fillRect b="-9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3974237" y="1229914"/>
                      <a:ext cx="229510" cy="210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prstClr val="black"/>
                                    </a:solidFill>
                                    <a:latin typeface="Cambria Math" panose="02040503050406030204" pitchFamily="18" charset="0"/>
                                  </a:rPr>
                                  <m:t>𝑝</m:t>
                                </m:r>
                              </m:e>
                              <m:sub>
                                <m:r>
                                  <a:rPr lang="en-US" altLang="ja-JP" sz="4000" i="1">
                                    <a:solidFill>
                                      <a:prstClr val="black"/>
                                    </a:solidFill>
                                    <a:latin typeface="Cambria Math" panose="02040503050406030204" pitchFamily="18" charset="0"/>
                                  </a:rPr>
                                  <m:t>𝑘</m:t>
                                </m:r>
                              </m:sub>
                            </m:sSub>
                          </m:oMath>
                        </m:oMathPara>
                      </a14:m>
                      <a:endParaRPr lang="ja-JP" altLang="en-US" sz="4000" dirty="0">
                        <a:solidFill>
                          <a:prstClr val="black"/>
                        </a:solidFill>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974237" y="1229914"/>
                      <a:ext cx="229510" cy="21086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2210351" y="1229914"/>
                      <a:ext cx="148767" cy="210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000" i="1">
                                <a:solidFill>
                                  <a:prstClr val="black"/>
                                </a:solidFill>
                                <a:latin typeface="Cambria Math"/>
                              </a:rPr>
                              <m:t>𝑝</m:t>
                            </m:r>
                          </m:oMath>
                        </m:oMathPara>
                      </a14:m>
                      <a:endParaRPr lang="en-US" altLang="ja-JP" sz="4000" dirty="0">
                        <a:solidFill>
                          <a:prstClr val="black"/>
                        </a:solidFill>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210351" y="1229914"/>
                      <a:ext cx="148767" cy="210862"/>
                    </a:xfrm>
                    <a:prstGeom prst="rect">
                      <a:avLst/>
                    </a:prstGeom>
                    <a:blipFill rotWithShape="1">
                      <a:blip r:embed="rId7"/>
                      <a:stretch>
                        <a:fillRect/>
                      </a:stretch>
                    </a:blipFill>
                  </p:spPr>
                  <p:txBody>
                    <a:bodyPr/>
                    <a:lstStyle/>
                    <a:p>
                      <a:r>
                        <a:rPr lang="ja-JP" altLang="en-US">
                          <a:noFill/>
                        </a:rPr>
                        <a:t> </a:t>
                      </a:r>
                    </a:p>
                  </p:txBody>
                </p:sp>
              </mc:Fallback>
            </mc:AlternateContent>
            <p:sp>
              <p:nvSpPr>
                <p:cNvPr id="61" name="円/楕円 60"/>
                <p:cNvSpPr/>
                <p:nvPr/>
              </p:nvSpPr>
              <p:spPr>
                <a:xfrm>
                  <a:off x="2339591" y="1434926"/>
                  <a:ext cx="97848" cy="9784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2" name="円/楕円 61"/>
                <p:cNvSpPr/>
                <p:nvPr/>
              </p:nvSpPr>
              <p:spPr>
                <a:xfrm>
                  <a:off x="4009983" y="1434926"/>
                  <a:ext cx="97848" cy="978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cxnSp>
            <p:nvCxnSpPr>
              <p:cNvPr id="66" name="直線コネクタ 65"/>
              <p:cNvCxnSpPr>
                <a:stCxn id="61" idx="6"/>
                <a:endCxn id="70" idx="2"/>
              </p:cNvCxnSpPr>
              <p:nvPr/>
            </p:nvCxnSpPr>
            <p:spPr>
              <a:xfrm>
                <a:off x="2954552" y="5828524"/>
                <a:ext cx="2345514" cy="44852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70" idx="6"/>
                <a:endCxn id="62" idx="3"/>
              </p:cNvCxnSpPr>
              <p:nvPr/>
            </p:nvCxnSpPr>
            <p:spPr>
              <a:xfrm flipV="1">
                <a:off x="5582769" y="5929513"/>
                <a:ext cx="2004225" cy="34753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テキスト ボックス 67"/>
                  <p:cNvSpPr txBox="1"/>
                  <p:nvPr/>
                </p:nvSpPr>
                <p:spPr>
                  <a:xfrm>
                    <a:off x="5582769" y="6270628"/>
                    <a:ext cx="661975" cy="615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i="1">
                                  <a:solidFill>
                                    <a:prstClr val="black"/>
                                  </a:solidFill>
                                  <a:latin typeface="Cambria Math" panose="02040503050406030204" pitchFamily="18" charset="0"/>
                                </a:rPr>
                              </m:ctrlPr>
                            </m:sSubPr>
                            <m:e>
                              <m:r>
                                <a:rPr lang="en-US" altLang="ja-JP" sz="4000" i="1">
                                  <a:solidFill>
                                    <a:srgbClr val="FF0000"/>
                                  </a:solidFill>
                                  <a:latin typeface="Cambria Math"/>
                                </a:rPr>
                                <m:t>𝑏</m:t>
                              </m:r>
                            </m:e>
                            <m:sub>
                              <m:r>
                                <a:rPr lang="en-US" altLang="ja-JP" sz="4000" i="1">
                                  <a:solidFill>
                                    <a:srgbClr val="FF0000"/>
                                  </a:solidFill>
                                  <a:latin typeface="Cambria Math" panose="02040503050406030204" pitchFamily="18" charset="0"/>
                                </a:rPr>
                                <m:t>𝑘</m:t>
                              </m:r>
                            </m:sub>
                          </m:sSub>
                        </m:oMath>
                      </m:oMathPara>
                    </a14:m>
                    <a:endParaRPr lang="ja-JP" altLang="en-US" sz="4000" dirty="0">
                      <a:solidFill>
                        <a:prstClr val="black"/>
                      </a:solidFill>
                    </a:endParaRPr>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5582769" y="6270628"/>
                    <a:ext cx="661975" cy="615554"/>
                  </a:xfrm>
                  <a:prstGeom prst="rect">
                    <a:avLst/>
                  </a:prstGeom>
                  <a:blipFill rotWithShape="1">
                    <a:blip r:embed="rId8"/>
                    <a:stretch>
                      <a:fillRect b="-1980"/>
                    </a:stretch>
                  </a:blipFill>
                </p:spPr>
                <p:txBody>
                  <a:bodyPr/>
                  <a:lstStyle/>
                  <a:p>
                    <a:r>
                      <a:rPr lang="ja-JP" altLang="en-US">
                        <a:noFill/>
                      </a:rPr>
                      <a:t> </a:t>
                    </a:r>
                  </a:p>
                </p:txBody>
              </p:sp>
            </mc:Fallback>
          </mc:AlternateContent>
          <p:grpSp>
            <p:nvGrpSpPr>
              <p:cNvPr id="69" name="グループ化 68"/>
              <p:cNvGrpSpPr/>
              <p:nvPr/>
            </p:nvGrpSpPr>
            <p:grpSpPr>
              <a:xfrm>
                <a:off x="5300066" y="6135698"/>
                <a:ext cx="282703" cy="282703"/>
                <a:chOff x="4670848" y="5572414"/>
                <a:chExt cx="282703" cy="282703"/>
              </a:xfrm>
            </p:grpSpPr>
            <p:sp>
              <p:nvSpPr>
                <p:cNvPr id="70" name="円/楕円 69"/>
                <p:cNvSpPr/>
                <p:nvPr/>
              </p:nvSpPr>
              <p:spPr>
                <a:xfrm>
                  <a:off x="4670848" y="5572414"/>
                  <a:ext cx="282703" cy="282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1" name="直線コネクタ 70"/>
                <p:cNvCxnSpPr>
                  <a:stCxn id="70" idx="2"/>
                  <a:endCxn id="70" idx="6"/>
                </p:cNvCxnSpPr>
                <p:nvPr/>
              </p:nvCxnSpPr>
              <p:spPr>
                <a:xfrm>
                  <a:off x="4670848" y="5713766"/>
                  <a:ext cx="2827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3" name="テキスト ボックス 122"/>
            <p:cNvSpPr txBox="1"/>
            <p:nvPr/>
          </p:nvSpPr>
          <p:spPr>
            <a:xfrm>
              <a:off x="6481009" y="4200879"/>
              <a:ext cx="2482691" cy="338554"/>
            </a:xfrm>
            <a:prstGeom prst="rect">
              <a:avLst/>
            </a:prstGeom>
            <a:noFill/>
          </p:spPr>
          <p:txBody>
            <a:bodyPr wrap="square" rtlCol="0">
              <a:spAutoFit/>
            </a:bodyPr>
            <a:lstStyle/>
            <a:p>
              <a:pPr marL="0" lvl="1"/>
              <a:r>
                <a:rPr lang="ja-JP" altLang="en-US" sz="1600" dirty="0">
                  <a:solidFill>
                    <a:prstClr val="black"/>
                  </a:solidFill>
                </a:rPr>
                <a:t>：</a:t>
              </a:r>
            </a:p>
          </p:txBody>
        </p:sp>
        <p:sp>
          <p:nvSpPr>
            <p:cNvPr id="124" name="テキスト ボックス 123"/>
            <p:cNvSpPr txBox="1"/>
            <p:nvPr/>
          </p:nvSpPr>
          <p:spPr>
            <a:xfrm>
              <a:off x="6481010" y="3717265"/>
              <a:ext cx="2482691" cy="338554"/>
            </a:xfrm>
            <a:prstGeom prst="rect">
              <a:avLst/>
            </a:prstGeom>
            <a:noFill/>
          </p:spPr>
          <p:txBody>
            <a:bodyPr wrap="square" rtlCol="0">
              <a:spAutoFit/>
            </a:bodyPr>
            <a:lstStyle/>
            <a:p>
              <a:pPr marL="0" lvl="1"/>
              <a:r>
                <a:rPr lang="ja-JP" altLang="en-US" sz="1600" dirty="0">
                  <a:solidFill>
                    <a:prstClr val="black"/>
                  </a:solidFill>
                </a:rPr>
                <a:t>：</a:t>
              </a:r>
            </a:p>
          </p:txBody>
        </p:sp>
        <p:sp>
          <p:nvSpPr>
            <p:cNvPr id="125" name="テキスト ボックス 124"/>
            <p:cNvSpPr txBox="1"/>
            <p:nvPr/>
          </p:nvSpPr>
          <p:spPr>
            <a:xfrm>
              <a:off x="6642572" y="4154005"/>
              <a:ext cx="2937174" cy="461665"/>
            </a:xfrm>
            <a:prstGeom prst="rect">
              <a:avLst/>
            </a:prstGeom>
            <a:noFill/>
          </p:spPr>
          <p:txBody>
            <a:bodyPr wrap="square" rtlCol="0">
              <a:spAutoFit/>
            </a:bodyPr>
            <a:lstStyle/>
            <a:p>
              <a:pPr marL="0" lvl="1"/>
              <a:r>
                <a:rPr lang="ja-JP" altLang="en-US" sz="2400" dirty="0">
                  <a:solidFill>
                    <a:prstClr val="black"/>
                  </a:solidFill>
                </a:rPr>
                <a:t>近傍ランドマーク</a:t>
              </a:r>
              <a:endParaRPr lang="en-US" altLang="ja-JP" sz="1600" dirty="0">
                <a:solidFill>
                  <a:prstClr val="black"/>
                </a:solidFill>
              </a:endParaRPr>
            </a:p>
          </p:txBody>
        </p:sp>
        <p:sp>
          <p:nvSpPr>
            <p:cNvPr id="126" name="円/楕円 125"/>
            <p:cNvSpPr/>
            <p:nvPr/>
          </p:nvSpPr>
          <p:spPr>
            <a:xfrm>
              <a:off x="6206387" y="4236051"/>
              <a:ext cx="285640" cy="285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円/楕円 126"/>
            <p:cNvSpPr/>
            <p:nvPr/>
          </p:nvSpPr>
          <p:spPr>
            <a:xfrm>
              <a:off x="6198496" y="3789085"/>
              <a:ext cx="285640" cy="2856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8" name="正方形/長方形 127"/>
            <p:cNvSpPr/>
            <p:nvPr/>
          </p:nvSpPr>
          <p:spPr>
            <a:xfrm>
              <a:off x="6642572" y="3669437"/>
              <a:ext cx="2355132" cy="461665"/>
            </a:xfrm>
            <a:prstGeom prst="rect">
              <a:avLst/>
            </a:prstGeom>
          </p:spPr>
          <p:txBody>
            <a:bodyPr wrap="none">
              <a:spAutoFit/>
            </a:bodyPr>
            <a:lstStyle/>
            <a:p>
              <a:r>
                <a:rPr lang="ja-JP" altLang="en-US" sz="2400" dirty="0">
                  <a:solidFill>
                    <a:prstClr val="black"/>
                  </a:solidFill>
                </a:rPr>
                <a:t>注目ランドマーク</a:t>
              </a:r>
            </a:p>
          </p:txBody>
        </p:sp>
      </p:grpSp>
    </p:spTree>
    <p:extLst>
      <p:ext uri="{BB962C8B-B14F-4D97-AF65-F5344CB8AC3E}">
        <p14:creationId xmlns:p14="http://schemas.microsoft.com/office/powerpoint/2010/main" val="2295918518"/>
      </p:ext>
    </p:extLst>
  </p:cSld>
  <p:clrMapOvr>
    <a:masterClrMapping/>
  </p:clrMapOvr>
</p:sld>
</file>

<file path=ppt/theme/theme1.xml><?xml version="1.0" encoding="utf-8"?>
<a:theme xmlns:a="http://schemas.openxmlformats.org/drawingml/2006/main" name="nyanplate001-1">
  <a:themeElements>
    <a:clrScheme name="nyanplate00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3FCDFF"/>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ts val="600"/>
          </a:spcBef>
          <a:spcAft>
            <a:spcPct val="0"/>
          </a:spcAft>
          <a:buClrTx/>
          <a:buSzTx/>
          <a:buFontTx/>
          <a:buNone/>
          <a:tabLst/>
          <a:defRPr kumimoji="1" sz="2400" b="0" i="0" u="none" strike="noStrike" cap="none" normalizeH="0" baseline="0" dirty="0" smtClean="0">
            <a:ln>
              <a:noFill/>
            </a:ln>
            <a:solidFill>
              <a:schemeClr val="tx1"/>
            </a:solidFill>
            <a:effectLst/>
            <a:latin typeface="+mn-ea"/>
            <a:ea typeface="+mn-ea"/>
          </a:defRPr>
        </a:defPPr>
      </a:lstStyle>
    </a:spDef>
    <a:lnDef>
      <a:spPr bwMode="auto">
        <a:noFill/>
        <a:ln w="38100" cap="flat" cmpd="sng" algn="ctr">
          <a:solidFill>
            <a:schemeClr val="tx1"/>
          </a:solidFill>
          <a:prstDash val="solid"/>
          <a:round/>
          <a:headEnd type="none" w="med" len="med"/>
          <a:tailEnd type="none"/>
        </a:ln>
        <a:effectLst/>
      </a:spPr>
      <a:bodyPr/>
      <a:lstStyle/>
    </a:lnDef>
    <a:txDef>
      <a:spPr>
        <a:noFill/>
      </a:spPr>
      <a:bodyPr wrap="none" rtlCol="0">
        <a:spAutoFit/>
      </a:bodyPr>
      <a:lstStyle>
        <a:defPPr>
          <a:defRPr sz="1600" dirty="0" smtClean="0">
            <a:latin typeface="+mn-lt"/>
            <a:ea typeface="+mn-ea"/>
          </a:defRPr>
        </a:defPPr>
      </a:lstStyle>
    </a:txDef>
  </a:objectDefaults>
  <a:extraClrSchemeLst>
    <a:extraClrScheme>
      <a:clrScheme name="nyanplate00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yanplate00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yanplate001-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yanplate001-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yanplate00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yanplate00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yanplate00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中京大学">
      <a:dk1>
        <a:sysClr val="windowText" lastClr="000000"/>
      </a:dk1>
      <a:lt1>
        <a:sysClr val="window" lastClr="FFFFFF"/>
      </a:lt1>
      <a:dk2>
        <a:srgbClr val="455F51"/>
      </a:dk2>
      <a:lt2>
        <a:srgbClr val="E2DFCC"/>
      </a:lt2>
      <a:accent1>
        <a:srgbClr val="C24282"/>
      </a:accent1>
      <a:accent2>
        <a:srgbClr val="63A537"/>
      </a:accent2>
      <a:accent3>
        <a:srgbClr val="37A76F"/>
      </a:accent3>
      <a:accent4>
        <a:srgbClr val="44C1A3"/>
      </a:accent4>
      <a:accent5>
        <a:srgbClr val="4EB3CF"/>
      </a:accent5>
      <a:accent6>
        <a:srgbClr val="D466A5"/>
      </a:accent6>
      <a:hlink>
        <a:srgbClr val="EE7B08"/>
      </a:hlink>
      <a:folHlink>
        <a:srgbClr val="977B2D"/>
      </a:folHlink>
    </a:clrScheme>
    <a:fontScheme name="中京大学">
      <a:majorFont>
        <a:latin typeface="Trebuchet MS"/>
        <a:ea typeface="メイリオ"/>
        <a:cs typeface=""/>
      </a:majorFont>
      <a:minorFont>
        <a:latin typeface="Trebuchet MS"/>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中京大学">
      <a:dk1>
        <a:sysClr val="windowText" lastClr="000000"/>
      </a:dk1>
      <a:lt1>
        <a:sysClr val="window" lastClr="FFFFFF"/>
      </a:lt1>
      <a:dk2>
        <a:srgbClr val="455F51"/>
      </a:dk2>
      <a:lt2>
        <a:srgbClr val="E2DFCC"/>
      </a:lt2>
      <a:accent1>
        <a:srgbClr val="C24282"/>
      </a:accent1>
      <a:accent2>
        <a:srgbClr val="63A537"/>
      </a:accent2>
      <a:accent3>
        <a:srgbClr val="37A76F"/>
      </a:accent3>
      <a:accent4>
        <a:srgbClr val="44C1A3"/>
      </a:accent4>
      <a:accent5>
        <a:srgbClr val="4EB3CF"/>
      </a:accent5>
      <a:accent6>
        <a:srgbClr val="D466A5"/>
      </a:accent6>
      <a:hlink>
        <a:srgbClr val="EE7B08"/>
      </a:hlink>
      <a:folHlink>
        <a:srgbClr val="977B2D"/>
      </a:folHlink>
    </a:clrScheme>
    <a:fontScheme name="中京大学">
      <a:majorFont>
        <a:latin typeface="Trebuchet MS"/>
        <a:ea typeface="メイリオ"/>
        <a:cs typeface=""/>
      </a:majorFont>
      <a:minorFont>
        <a:latin typeface="Trebuchet MS"/>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9558</TotalTime>
  <Words>2323</Words>
  <Application>Microsoft Macintosh PowerPoint</Application>
  <PresentationFormat>画面に合わせる (4:3)</PresentationFormat>
  <Paragraphs>307</Paragraphs>
  <Slides>31</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31</vt:i4>
      </vt:variant>
    </vt:vector>
  </HeadingPairs>
  <TitlesOfParts>
    <vt:vector size="45" baseType="lpstr">
      <vt:lpstr>Meiryo UI</vt:lpstr>
      <vt:lpstr>ＭＳ Ｐゴシック</vt:lpstr>
      <vt:lpstr>Segoe UI</vt:lpstr>
      <vt:lpstr>メイリオ</vt:lpstr>
      <vt:lpstr>Arial</vt:lpstr>
      <vt:lpstr>Calibri</vt:lpstr>
      <vt:lpstr>Cambria Math</vt:lpstr>
      <vt:lpstr>Times New Roman</vt:lpstr>
      <vt:lpstr>Trebuchet MS</vt:lpstr>
      <vt:lpstr>Wingdings</vt:lpstr>
      <vt:lpstr>Wingdings 3</vt:lpstr>
      <vt:lpstr>nyanplate001-1</vt:lpstr>
      <vt:lpstr>デザインの設定</vt:lpstr>
      <vt:lpstr>1_デザインの設定</vt:lpstr>
      <vt:lpstr>異常を検知する機械学習による 変光星検出</vt:lpstr>
      <vt:lpstr>発端</vt:lpstr>
      <vt:lpstr>テーマ設定</vt:lpstr>
      <vt:lpstr>研究の流れ</vt:lpstr>
      <vt:lpstr>目的</vt:lpstr>
      <vt:lpstr>方針</vt:lpstr>
      <vt:lpstr>ランドマーク検出</vt:lpstr>
      <vt:lpstr>幾何特徴</vt:lpstr>
      <vt:lpstr>画像特徴</vt:lpstr>
      <vt:lpstr>特徴マッチング（1/3）</vt:lpstr>
      <vt:lpstr>特徴マッチング（2/3）</vt:lpstr>
      <vt:lpstr>特徴マッチング（3/3）</vt:lpstr>
      <vt:lpstr>実験</vt:lpstr>
      <vt:lpstr>結果</vt:lpstr>
      <vt:lpstr>検出成功例</vt:lpstr>
      <vt:lpstr>まとめその１</vt:lpstr>
      <vt:lpstr>研究の流れ</vt:lpstr>
      <vt:lpstr>機械学習による異常検知</vt:lpstr>
      <vt:lpstr>方針</vt:lpstr>
      <vt:lpstr>特徴ベクトルの作成</vt:lpstr>
      <vt:lpstr>異常検知手法</vt:lpstr>
      <vt:lpstr>実験</vt:lpstr>
      <vt:lpstr>従来法</vt:lpstr>
      <vt:lpstr>実験</vt:lpstr>
      <vt:lpstr>データセット</vt:lpstr>
      <vt:lpstr>評価方法</vt:lpstr>
      <vt:lpstr>結果</vt:lpstr>
      <vt:lpstr>提案手法１，２の異常度の分布</vt:lpstr>
      <vt:lpstr>結果の例</vt:lpstr>
      <vt:lpstr>考察とまとめ</vt:lpstr>
      <vt:lpstr>まとめ</vt:lpstr>
    </vt:vector>
  </TitlesOfParts>
  <Company>chukyo univ.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研究リテラシーI　第1回</dc:title>
  <dc:creator>mekada</dc:creator>
  <cp:lastModifiedBy>目加田　慶人</cp:lastModifiedBy>
  <cp:revision>705</cp:revision>
  <dcterms:created xsi:type="dcterms:W3CDTF">2005-07-21T08:43:44Z</dcterms:created>
  <dcterms:modified xsi:type="dcterms:W3CDTF">2019-12-01T00:34:22Z</dcterms:modified>
</cp:coreProperties>
</file>